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notesMasterIdLst>
    <p:notesMasterId r:id="rId16"/>
  </p:notesMasterIdLst>
  <p:sldIdLst>
    <p:sldId id="1738" r:id="rId3"/>
    <p:sldId id="262" r:id="rId4"/>
    <p:sldId id="1827" r:id="rId5"/>
    <p:sldId id="1824" r:id="rId6"/>
    <p:sldId id="1833" r:id="rId7"/>
    <p:sldId id="1825" r:id="rId8"/>
    <p:sldId id="1835" r:id="rId9"/>
    <p:sldId id="1836" r:id="rId10"/>
    <p:sldId id="1837" r:id="rId11"/>
    <p:sldId id="1838" r:id="rId12"/>
    <p:sldId id="264" r:id="rId13"/>
    <p:sldId id="1839" r:id="rId14"/>
    <p:sldId id="307"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3">
          <p15:clr>
            <a:srgbClr val="A4A3A4"/>
          </p15:clr>
        </p15:guide>
        <p15:guide id="2" pos="7259">
          <p15:clr>
            <a:srgbClr val="A4A3A4"/>
          </p15:clr>
        </p15:guide>
        <p15:guide id="3" orient="horz" pos="577">
          <p15:clr>
            <a:srgbClr val="A4A3A4"/>
          </p15:clr>
        </p15:guide>
        <p15:guide id="4" orient="horz" pos="678">
          <p15:clr>
            <a:srgbClr val="A4A3A4"/>
          </p15:clr>
        </p15:guide>
        <p15:guide id="5" orient="horz" pos="3932">
          <p15:clr>
            <a:srgbClr val="A4A3A4"/>
          </p15:clr>
        </p15:guide>
        <p15:guide id="6" orient="horz" pos="38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showGuides="1">
      <p:cViewPr varScale="1">
        <p:scale>
          <a:sx n="69" d="100"/>
          <a:sy n="69" d="100"/>
        </p:scale>
        <p:origin x="524" y="48"/>
      </p:cViewPr>
      <p:guideLst>
        <p:guide pos="453"/>
        <p:guide pos="7259"/>
        <p:guide orient="horz" pos="577"/>
        <p:guide orient="horz" pos="678"/>
        <p:guide orient="horz" pos="3932"/>
        <p:guide orient="horz" pos="387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16E6F0-F053-42BC-92FA-49E08A61EEF7}" type="doc">
      <dgm:prSet loTypeId="urn:microsoft.com/office/officeart/2005/8/layout/process1" loCatId="process" qsTypeId="urn:microsoft.com/office/officeart/2005/8/quickstyle/simple1" qsCatId="simple" csTypeId="urn:microsoft.com/office/officeart/2005/8/colors/accent1_1" csCatId="accent1" phldr="1"/>
      <dgm:spPr/>
    </dgm:pt>
    <dgm:pt modelId="{4E19B468-B6F4-469B-B7E4-3B6382B40C0A}">
      <dgm:prSet phldrT="[文本]"/>
      <dgm:spPr/>
      <dgm:t>
        <a:bodyPr/>
        <a:lstStyle/>
        <a:p>
          <a:r>
            <a:rPr lang="zh-CN" altLang="en-US" dirty="0"/>
            <a:t>系统研发</a:t>
          </a:r>
        </a:p>
      </dgm:t>
    </dgm:pt>
    <dgm:pt modelId="{F00BA636-17A7-40AF-B84F-3E9812BE2CF5}" type="parTrans" cxnId="{0D756616-79D7-43CF-9AAC-43F3F94CE703}">
      <dgm:prSet/>
      <dgm:spPr/>
      <dgm:t>
        <a:bodyPr/>
        <a:lstStyle/>
        <a:p>
          <a:endParaRPr lang="zh-CN" altLang="en-US"/>
        </a:p>
      </dgm:t>
    </dgm:pt>
    <dgm:pt modelId="{82706F5F-1C31-4C1C-9BED-F5161436E7C1}" type="sibTrans" cxnId="{0D756616-79D7-43CF-9AAC-43F3F94CE703}">
      <dgm:prSet/>
      <dgm:spPr/>
      <dgm:t>
        <a:bodyPr/>
        <a:lstStyle/>
        <a:p>
          <a:endParaRPr lang="zh-CN" altLang="en-US"/>
        </a:p>
      </dgm:t>
    </dgm:pt>
    <dgm:pt modelId="{467276A1-5FE8-45BC-974F-0B52B14741AD}">
      <dgm:prSet phldrT="[文本]"/>
      <dgm:spPr/>
      <dgm:t>
        <a:bodyPr/>
        <a:lstStyle/>
        <a:p>
          <a:r>
            <a:rPr lang="zh-CN" altLang="en-US" dirty="0"/>
            <a:t>系统测试</a:t>
          </a:r>
        </a:p>
      </dgm:t>
    </dgm:pt>
    <dgm:pt modelId="{46F325C7-C67B-44C4-869F-2F87D14307AC}" type="parTrans" cxnId="{7811B145-AA61-4942-A661-E1E2FAADFA01}">
      <dgm:prSet/>
      <dgm:spPr/>
      <dgm:t>
        <a:bodyPr/>
        <a:lstStyle/>
        <a:p>
          <a:endParaRPr lang="zh-CN" altLang="en-US"/>
        </a:p>
      </dgm:t>
    </dgm:pt>
    <dgm:pt modelId="{CCCBBCA8-38D6-4C22-AED8-45AC4443A332}" type="sibTrans" cxnId="{7811B145-AA61-4942-A661-E1E2FAADFA01}">
      <dgm:prSet/>
      <dgm:spPr/>
      <dgm:t>
        <a:bodyPr/>
        <a:lstStyle/>
        <a:p>
          <a:endParaRPr lang="zh-CN" altLang="en-US"/>
        </a:p>
      </dgm:t>
    </dgm:pt>
    <dgm:pt modelId="{534B26A5-321E-4930-BA39-AFAD3459318F}">
      <dgm:prSet phldrT="[文本]"/>
      <dgm:spPr/>
      <dgm:t>
        <a:bodyPr/>
        <a:lstStyle/>
        <a:p>
          <a:r>
            <a:rPr lang="zh-CN" altLang="en-US" dirty="0"/>
            <a:t>系统上线运行</a:t>
          </a:r>
        </a:p>
      </dgm:t>
    </dgm:pt>
    <dgm:pt modelId="{3B1CF2BD-2650-4667-AB66-ED3B3BB73A20}" type="parTrans" cxnId="{0DBFDE3F-4B34-4AC8-B829-1F3734BBF2AE}">
      <dgm:prSet/>
      <dgm:spPr/>
      <dgm:t>
        <a:bodyPr/>
        <a:lstStyle/>
        <a:p>
          <a:endParaRPr lang="zh-CN" altLang="en-US"/>
        </a:p>
      </dgm:t>
    </dgm:pt>
    <dgm:pt modelId="{B013CC5C-A428-469C-AD0B-777B444838C2}" type="sibTrans" cxnId="{0DBFDE3F-4B34-4AC8-B829-1F3734BBF2AE}">
      <dgm:prSet/>
      <dgm:spPr/>
      <dgm:t>
        <a:bodyPr/>
        <a:lstStyle/>
        <a:p>
          <a:endParaRPr lang="zh-CN" altLang="en-US"/>
        </a:p>
      </dgm:t>
    </dgm:pt>
    <dgm:pt modelId="{0A39F9BD-438B-4C72-AC80-E1225E754CD7}" type="pres">
      <dgm:prSet presAssocID="{0516E6F0-F053-42BC-92FA-49E08A61EEF7}" presName="Name0" presStyleCnt="0">
        <dgm:presLayoutVars>
          <dgm:dir/>
          <dgm:resizeHandles val="exact"/>
        </dgm:presLayoutVars>
      </dgm:prSet>
      <dgm:spPr/>
    </dgm:pt>
    <dgm:pt modelId="{95A494FF-9F80-44A0-8BCF-7FD14981A8D2}" type="pres">
      <dgm:prSet presAssocID="{4E19B468-B6F4-469B-B7E4-3B6382B40C0A}" presName="node" presStyleLbl="node1" presStyleIdx="0" presStyleCnt="3">
        <dgm:presLayoutVars>
          <dgm:bulletEnabled val="1"/>
        </dgm:presLayoutVars>
      </dgm:prSet>
      <dgm:spPr/>
    </dgm:pt>
    <dgm:pt modelId="{71BA98CE-2004-4C38-8703-E5B5A8AFE790}" type="pres">
      <dgm:prSet presAssocID="{82706F5F-1C31-4C1C-9BED-F5161436E7C1}" presName="sibTrans" presStyleLbl="sibTrans2D1" presStyleIdx="0" presStyleCnt="2"/>
      <dgm:spPr/>
    </dgm:pt>
    <dgm:pt modelId="{A2945913-0077-4667-B545-91A0481400E5}" type="pres">
      <dgm:prSet presAssocID="{82706F5F-1C31-4C1C-9BED-F5161436E7C1}" presName="connectorText" presStyleLbl="sibTrans2D1" presStyleIdx="0" presStyleCnt="2"/>
      <dgm:spPr/>
    </dgm:pt>
    <dgm:pt modelId="{1F1DB5FC-513C-467B-A73B-4EA61A363893}" type="pres">
      <dgm:prSet presAssocID="{467276A1-5FE8-45BC-974F-0B52B14741AD}" presName="node" presStyleLbl="node1" presStyleIdx="1" presStyleCnt="3">
        <dgm:presLayoutVars>
          <dgm:bulletEnabled val="1"/>
        </dgm:presLayoutVars>
      </dgm:prSet>
      <dgm:spPr/>
    </dgm:pt>
    <dgm:pt modelId="{24862ED8-6156-41B6-9BB1-6E337B98C04F}" type="pres">
      <dgm:prSet presAssocID="{CCCBBCA8-38D6-4C22-AED8-45AC4443A332}" presName="sibTrans" presStyleLbl="sibTrans2D1" presStyleIdx="1" presStyleCnt="2"/>
      <dgm:spPr/>
    </dgm:pt>
    <dgm:pt modelId="{A6C223A3-610A-4BDF-8C3D-BAD1C85143B1}" type="pres">
      <dgm:prSet presAssocID="{CCCBBCA8-38D6-4C22-AED8-45AC4443A332}" presName="connectorText" presStyleLbl="sibTrans2D1" presStyleIdx="1" presStyleCnt="2"/>
      <dgm:spPr/>
    </dgm:pt>
    <dgm:pt modelId="{8F6FC35A-395B-49A0-ADEA-87D604A10F9C}" type="pres">
      <dgm:prSet presAssocID="{534B26A5-321E-4930-BA39-AFAD3459318F}" presName="node" presStyleLbl="node1" presStyleIdx="2" presStyleCnt="3">
        <dgm:presLayoutVars>
          <dgm:bulletEnabled val="1"/>
        </dgm:presLayoutVars>
      </dgm:prSet>
      <dgm:spPr/>
    </dgm:pt>
  </dgm:ptLst>
  <dgm:cxnLst>
    <dgm:cxn modelId="{0D756616-79D7-43CF-9AAC-43F3F94CE703}" srcId="{0516E6F0-F053-42BC-92FA-49E08A61EEF7}" destId="{4E19B468-B6F4-469B-B7E4-3B6382B40C0A}" srcOrd="0" destOrd="0" parTransId="{F00BA636-17A7-40AF-B84F-3E9812BE2CF5}" sibTransId="{82706F5F-1C31-4C1C-9BED-F5161436E7C1}"/>
    <dgm:cxn modelId="{41966D2C-BF9F-43F8-A65E-7B3CF1D495D2}" type="presOf" srcId="{0516E6F0-F053-42BC-92FA-49E08A61EEF7}" destId="{0A39F9BD-438B-4C72-AC80-E1225E754CD7}" srcOrd="0" destOrd="0" presId="urn:microsoft.com/office/officeart/2005/8/layout/process1"/>
    <dgm:cxn modelId="{0DBFDE3F-4B34-4AC8-B829-1F3734BBF2AE}" srcId="{0516E6F0-F053-42BC-92FA-49E08A61EEF7}" destId="{534B26A5-321E-4930-BA39-AFAD3459318F}" srcOrd="2" destOrd="0" parTransId="{3B1CF2BD-2650-4667-AB66-ED3B3BB73A20}" sibTransId="{B013CC5C-A428-469C-AD0B-777B444838C2}"/>
    <dgm:cxn modelId="{7811B145-AA61-4942-A661-E1E2FAADFA01}" srcId="{0516E6F0-F053-42BC-92FA-49E08A61EEF7}" destId="{467276A1-5FE8-45BC-974F-0B52B14741AD}" srcOrd="1" destOrd="0" parTransId="{46F325C7-C67B-44C4-869F-2F87D14307AC}" sibTransId="{CCCBBCA8-38D6-4C22-AED8-45AC4443A332}"/>
    <dgm:cxn modelId="{CD1DF14C-1DA8-4463-8B0C-93BBA7F936B9}" type="presOf" srcId="{4E19B468-B6F4-469B-B7E4-3B6382B40C0A}" destId="{95A494FF-9F80-44A0-8BCF-7FD14981A8D2}" srcOrd="0" destOrd="0" presId="urn:microsoft.com/office/officeart/2005/8/layout/process1"/>
    <dgm:cxn modelId="{F7BC24A5-CB45-49A7-AB64-55BEB3963D7C}" type="presOf" srcId="{467276A1-5FE8-45BC-974F-0B52B14741AD}" destId="{1F1DB5FC-513C-467B-A73B-4EA61A363893}" srcOrd="0" destOrd="0" presId="urn:microsoft.com/office/officeart/2005/8/layout/process1"/>
    <dgm:cxn modelId="{CBD706A8-DC28-4CAC-8356-8E5606EFDFC1}" type="presOf" srcId="{CCCBBCA8-38D6-4C22-AED8-45AC4443A332}" destId="{A6C223A3-610A-4BDF-8C3D-BAD1C85143B1}" srcOrd="1" destOrd="0" presId="urn:microsoft.com/office/officeart/2005/8/layout/process1"/>
    <dgm:cxn modelId="{829076B0-C70B-4ACD-BE73-2174A1E7B1F9}" type="presOf" srcId="{82706F5F-1C31-4C1C-9BED-F5161436E7C1}" destId="{71BA98CE-2004-4C38-8703-E5B5A8AFE790}" srcOrd="0" destOrd="0" presId="urn:microsoft.com/office/officeart/2005/8/layout/process1"/>
    <dgm:cxn modelId="{5E6825C7-361D-4872-8484-B8B3D8565D42}" type="presOf" srcId="{534B26A5-321E-4930-BA39-AFAD3459318F}" destId="{8F6FC35A-395B-49A0-ADEA-87D604A10F9C}" srcOrd="0" destOrd="0" presId="urn:microsoft.com/office/officeart/2005/8/layout/process1"/>
    <dgm:cxn modelId="{EDBC9DF4-F9E5-4938-A6EE-9ACFD536230D}" type="presOf" srcId="{CCCBBCA8-38D6-4C22-AED8-45AC4443A332}" destId="{24862ED8-6156-41B6-9BB1-6E337B98C04F}" srcOrd="0" destOrd="0" presId="urn:microsoft.com/office/officeart/2005/8/layout/process1"/>
    <dgm:cxn modelId="{62F321F7-1F28-4B23-9D37-922A37F5F2B0}" type="presOf" srcId="{82706F5F-1C31-4C1C-9BED-F5161436E7C1}" destId="{A2945913-0077-4667-B545-91A0481400E5}" srcOrd="1" destOrd="0" presId="urn:microsoft.com/office/officeart/2005/8/layout/process1"/>
    <dgm:cxn modelId="{15BE28FB-3E43-4B50-80B6-0BAA804C3802}" type="presParOf" srcId="{0A39F9BD-438B-4C72-AC80-E1225E754CD7}" destId="{95A494FF-9F80-44A0-8BCF-7FD14981A8D2}" srcOrd="0" destOrd="0" presId="urn:microsoft.com/office/officeart/2005/8/layout/process1"/>
    <dgm:cxn modelId="{51905B5D-AF71-4687-8A40-1D87270BCA91}" type="presParOf" srcId="{0A39F9BD-438B-4C72-AC80-E1225E754CD7}" destId="{71BA98CE-2004-4C38-8703-E5B5A8AFE790}" srcOrd="1" destOrd="0" presId="urn:microsoft.com/office/officeart/2005/8/layout/process1"/>
    <dgm:cxn modelId="{B170074B-8653-4A2A-8CBC-2E1F317C33B9}" type="presParOf" srcId="{71BA98CE-2004-4C38-8703-E5B5A8AFE790}" destId="{A2945913-0077-4667-B545-91A0481400E5}" srcOrd="0" destOrd="0" presId="urn:microsoft.com/office/officeart/2005/8/layout/process1"/>
    <dgm:cxn modelId="{25B0460B-A410-4D6D-B6CA-3ED6D4E1D094}" type="presParOf" srcId="{0A39F9BD-438B-4C72-AC80-E1225E754CD7}" destId="{1F1DB5FC-513C-467B-A73B-4EA61A363893}" srcOrd="2" destOrd="0" presId="urn:microsoft.com/office/officeart/2005/8/layout/process1"/>
    <dgm:cxn modelId="{B703A583-CC67-4D5D-BA23-0889E4461F9A}" type="presParOf" srcId="{0A39F9BD-438B-4C72-AC80-E1225E754CD7}" destId="{24862ED8-6156-41B6-9BB1-6E337B98C04F}" srcOrd="3" destOrd="0" presId="urn:microsoft.com/office/officeart/2005/8/layout/process1"/>
    <dgm:cxn modelId="{EF94D33A-F64D-49C7-A61A-E3780A2E3586}" type="presParOf" srcId="{24862ED8-6156-41B6-9BB1-6E337B98C04F}" destId="{A6C223A3-610A-4BDF-8C3D-BAD1C85143B1}" srcOrd="0" destOrd="0" presId="urn:microsoft.com/office/officeart/2005/8/layout/process1"/>
    <dgm:cxn modelId="{11C7256E-D450-45F2-807B-ED4FFDDA1DDF}" type="presParOf" srcId="{0A39F9BD-438B-4C72-AC80-E1225E754CD7}" destId="{8F6FC35A-395B-49A0-ADEA-87D604A10F9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494FF-9F80-44A0-8BCF-7FD14981A8D2}">
      <dsp:nvSpPr>
        <dsp:cNvPr id="0" name=""/>
        <dsp:cNvSpPr/>
      </dsp:nvSpPr>
      <dsp:spPr>
        <a:xfrm>
          <a:off x="6141" y="625276"/>
          <a:ext cx="1835732" cy="11014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系统研发</a:t>
          </a:r>
        </a:p>
      </dsp:txBody>
      <dsp:txXfrm>
        <a:off x="38401" y="657536"/>
        <a:ext cx="1771212" cy="1036919"/>
      </dsp:txXfrm>
    </dsp:sp>
    <dsp:sp modelId="{71BA98CE-2004-4C38-8703-E5B5A8AFE790}">
      <dsp:nvSpPr>
        <dsp:cNvPr id="0" name=""/>
        <dsp:cNvSpPr/>
      </dsp:nvSpPr>
      <dsp:spPr>
        <a:xfrm>
          <a:off x="2025447" y="948365"/>
          <a:ext cx="389175" cy="4552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025447" y="1039417"/>
        <a:ext cx="272423" cy="273157"/>
      </dsp:txXfrm>
    </dsp:sp>
    <dsp:sp modelId="{1F1DB5FC-513C-467B-A73B-4EA61A363893}">
      <dsp:nvSpPr>
        <dsp:cNvPr id="0" name=""/>
        <dsp:cNvSpPr/>
      </dsp:nvSpPr>
      <dsp:spPr>
        <a:xfrm>
          <a:off x="2576167" y="625276"/>
          <a:ext cx="1835732" cy="11014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系统测试</a:t>
          </a:r>
        </a:p>
      </dsp:txBody>
      <dsp:txXfrm>
        <a:off x="2608427" y="657536"/>
        <a:ext cx="1771212" cy="1036919"/>
      </dsp:txXfrm>
    </dsp:sp>
    <dsp:sp modelId="{24862ED8-6156-41B6-9BB1-6E337B98C04F}">
      <dsp:nvSpPr>
        <dsp:cNvPr id="0" name=""/>
        <dsp:cNvSpPr/>
      </dsp:nvSpPr>
      <dsp:spPr>
        <a:xfrm>
          <a:off x="4595473" y="948365"/>
          <a:ext cx="389175" cy="4552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4595473" y="1039417"/>
        <a:ext cx="272423" cy="273157"/>
      </dsp:txXfrm>
    </dsp:sp>
    <dsp:sp modelId="{8F6FC35A-395B-49A0-ADEA-87D604A10F9C}">
      <dsp:nvSpPr>
        <dsp:cNvPr id="0" name=""/>
        <dsp:cNvSpPr/>
      </dsp:nvSpPr>
      <dsp:spPr>
        <a:xfrm>
          <a:off x="5146193" y="625276"/>
          <a:ext cx="1835732" cy="11014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系统上线运行</a:t>
          </a:r>
        </a:p>
      </dsp:txBody>
      <dsp:txXfrm>
        <a:off x="5178453" y="657536"/>
        <a:ext cx="1771212" cy="10369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p:cNvSpPr>
            <a:spLocks noGrp="1"/>
          </p:cNvSpPr>
          <p:nvPr>
            <p:ph type="subTitle" idx="1"/>
          </p:nvPr>
        </p:nvSpPr>
        <p:spPr>
          <a:xfrm>
            <a:off x="2002549" y="3234727"/>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8" name="图片 17"/>
          <p:cNvPicPr>
            <a:picLocks noChangeAspect="1"/>
          </p:cNvPicPr>
          <p:nvPr userDrawn="1"/>
        </p:nvPicPr>
        <p:blipFill>
          <a:blip r:embed="rId2"/>
          <a:stretch>
            <a:fillRect/>
          </a:stretch>
        </p:blipFill>
        <p:spPr>
          <a:xfrm>
            <a:off x="4559659" y="1128211"/>
            <a:ext cx="3072682" cy="767856"/>
          </a:xfrm>
          <a:prstGeom prst="rect">
            <a:avLst/>
          </a:prstGeom>
        </p:spPr>
      </p:pic>
      <p:cxnSp>
        <p:nvCxnSpPr>
          <p:cNvPr id="20" name="直接连接符 19"/>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占位符 21"/>
          <p:cNvSpPr>
            <a:spLocks noGrp="1"/>
          </p:cNvSpPr>
          <p:nvPr>
            <p:ph type="body" sz="quarter" idx="13" hasCustomPrompt="1"/>
          </p:nvPr>
        </p:nvSpPr>
        <p:spPr>
          <a:xfrm>
            <a:off x="3520598" y="4207533"/>
            <a:ext cx="5150803" cy="472252"/>
          </a:xfrm>
        </p:spPr>
        <p:txBody>
          <a:bodyPr anchor="ctr" anchorCtr="0">
            <a:normAutofit/>
          </a:bodyPr>
          <a:lstStyle>
            <a:lvl1pPr marL="0" indent="0" algn="ctr">
              <a:buNone/>
              <a:defRPr sz="2000"/>
            </a:lvl1pPr>
            <a:lvl2pPr marL="457200" indent="0">
              <a:buNone/>
              <a:defRPr/>
            </a:lvl2pPr>
          </a:lstStyle>
          <a:p>
            <a:pPr lvl="0"/>
            <a:r>
              <a:rPr lang="zh-CN" altLang="en-US" dirty="0"/>
              <a:t>编辑母版文本样式</a:t>
            </a:r>
          </a:p>
        </p:txBody>
      </p:sp>
      <p:sp>
        <p:nvSpPr>
          <p:cNvPr id="23" name="十字形 22"/>
          <p:cNvSpPr/>
          <p:nvPr userDrawn="1"/>
        </p:nvSpPr>
        <p:spPr>
          <a:xfrm rot="2700000">
            <a:off x="5951999" y="5523207"/>
            <a:ext cx="288000" cy="288000"/>
          </a:xfrm>
          <a:prstGeom prst="plus">
            <a:avLst>
              <a:gd name="adj" fmla="val 458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sz="quarter" idx="15" hasCustomPrompt="1"/>
          </p:nvPr>
        </p:nvSpPr>
        <p:spPr>
          <a:xfrm>
            <a:off x="3971639" y="5893688"/>
            <a:ext cx="4248721" cy="342012"/>
          </a:xfrm>
        </p:spPr>
        <p:txBody>
          <a:bodyPr wrap="square">
            <a:noAutofit/>
          </a:bodyPr>
          <a:lstStyle>
            <a:lvl1pPr marL="0" indent="0" algn="ctr">
              <a:buNone/>
              <a:defRPr lang="zh-CN" altLang="en-US"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altLang="en-US" dirty="0"/>
              <a:t>这里可以写你的学院或者专业名称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8610600" y="6626002"/>
            <a:ext cx="2908300" cy="11156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60400" y="1444625"/>
            <a:ext cx="10871200" cy="3059113"/>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73100" y="1729550"/>
            <a:ext cx="3262292" cy="1699450"/>
          </a:xfrm>
        </p:spPr>
        <p:txBody>
          <a:bodyPr/>
          <a:lstStyle/>
          <a:p>
            <a:endParaRPr lang="zh-CN" altLang="en-US"/>
          </a:p>
        </p:txBody>
      </p:sp>
      <p:sp>
        <p:nvSpPr>
          <p:cNvPr id="14" name="图片占位符 3"/>
          <p:cNvSpPr>
            <a:spLocks noGrp="1"/>
          </p:cNvSpPr>
          <p:nvPr>
            <p:ph type="pic" sz="quarter" idx="11"/>
          </p:nvPr>
        </p:nvSpPr>
        <p:spPr>
          <a:xfrm>
            <a:off x="4464854" y="1729550"/>
            <a:ext cx="3262292" cy="1699450"/>
          </a:xfrm>
        </p:spPr>
        <p:txBody>
          <a:bodyPr/>
          <a:lstStyle/>
          <a:p>
            <a:endParaRPr lang="zh-CN" altLang="en-US"/>
          </a:p>
        </p:txBody>
      </p:sp>
      <p:sp>
        <p:nvSpPr>
          <p:cNvPr id="15" name="图片占位符 3"/>
          <p:cNvSpPr>
            <a:spLocks noGrp="1"/>
          </p:cNvSpPr>
          <p:nvPr>
            <p:ph type="pic" sz="quarter" idx="12"/>
          </p:nvPr>
        </p:nvSpPr>
        <p:spPr>
          <a:xfrm>
            <a:off x="8256608" y="1729550"/>
            <a:ext cx="3262292" cy="169945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9" name="图片占位符 5"/>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a:lstStyle/>
          <a:p>
            <a:endParaRPr lang="zh-CN" altLang="en-US" dirty="0"/>
          </a:p>
        </p:txBody>
      </p:sp>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a:lstStyle/>
          <a:p>
            <a:endParaRPr lang="zh-CN" altLang="en-US" dirty="0"/>
          </a:p>
        </p:txBody>
      </p:sp>
      <p:sp>
        <p:nvSpPr>
          <p:cNvPr id="20" name="图片占位符 5"/>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a:lstStyle/>
          <a:p>
            <a:endParaRPr lang="zh-CN" altLang="en-US" dirty="0"/>
          </a:p>
        </p:txBody>
      </p:sp>
      <p:sp>
        <p:nvSpPr>
          <p:cNvPr id="21" name="图片占位符 5"/>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a:lstStyle/>
          <a:p>
            <a:endParaRPr lang="zh-CN" altLang="en-US" dirty="0"/>
          </a:p>
        </p:txBody>
      </p:sp>
      <p:sp>
        <p:nvSpPr>
          <p:cNvPr id="22" name="图片占位符 5"/>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a:lstStyle/>
          <a:p>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5"/>
          <p:cNvSpPr>
            <a:spLocks noGrp="1" noChangeAspect="1"/>
          </p:cNvSpPr>
          <p:nvPr>
            <p:ph type="pic" sz="quarter" idx="10"/>
          </p:nvPr>
        </p:nvSpPr>
        <p:spPr>
          <a:xfrm>
            <a:off x="1499073" y="1825844"/>
            <a:ext cx="2751289" cy="3553289"/>
          </a:xfrm>
          <a:ln w="19050">
            <a:noFill/>
          </a:ln>
          <a:effectLst/>
        </p:spPr>
        <p:txBody>
          <a:bodyPr/>
          <a:lstStyle/>
          <a:p>
            <a:endParaRPr lang="zh-CN" altLang="en-US" dirty="0"/>
          </a:p>
        </p:txBody>
      </p:sp>
      <p:sp>
        <p:nvSpPr>
          <p:cNvPr id="3" name="椭圆 2"/>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单人介绍母版">
    <p:spTree>
      <p:nvGrpSpPr>
        <p:cNvPr id="1" name=""/>
        <p:cNvGrpSpPr/>
        <p:nvPr/>
      </p:nvGrpSpPr>
      <p:grpSpPr>
        <a:xfrm>
          <a:off x="0" y="0"/>
          <a:ext cx="0" cy="0"/>
          <a:chOff x="0" y="0"/>
          <a:chExt cx="0" cy="0"/>
        </a:xfrm>
      </p:grpSpPr>
      <p:sp>
        <p:nvSpPr>
          <p:cNvPr id="11" name="矩形 10"/>
          <p:cNvSpPr/>
          <p:nvPr userDrawn="1"/>
        </p:nvSpPr>
        <p:spPr>
          <a:xfrm>
            <a:off x="0" y="-317"/>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4968964" y="4932365"/>
            <a:ext cx="4348599" cy="341632"/>
          </a:xfrm>
        </p:spPr>
        <p:txBody>
          <a:bodyPr wrap="square">
            <a:spAutoFit/>
          </a:bodyPr>
          <a:lstStyle>
            <a:lvl1pPr marL="0" indent="0" algn="ctr">
              <a:buNone/>
              <a:defRPr lang="zh-CN" altLang="en-US" sz="1800" kern="1200" dirty="0" smtClean="0">
                <a:solidFill>
                  <a:schemeClr val="bg1">
                    <a:lumMod val="50000"/>
                  </a:schemeClr>
                </a:solidFill>
                <a:latin typeface="+mn-ea"/>
                <a:ea typeface="+mn-ea"/>
                <a:cs typeface="+mn-cs"/>
              </a:defRPr>
            </a:lvl1pPr>
            <a:lvl2pPr marL="457200" indent="0">
              <a:buNone/>
              <a:defRPr/>
            </a:lvl2pPr>
          </a:lstStyle>
          <a:p>
            <a:pPr algn="ctr"/>
            <a:r>
              <a:rPr lang="zh-CN" altLang="en-US" dirty="0">
                <a:solidFill>
                  <a:schemeClr val="bg1">
                    <a:lumMod val="50000"/>
                  </a:schemeClr>
                </a:solidFill>
                <a:latin typeface="+mn-ea"/>
              </a:rPr>
              <a:t>“这里可以写一句话”</a:t>
            </a:r>
          </a:p>
        </p:txBody>
      </p:sp>
      <p:sp>
        <p:nvSpPr>
          <p:cNvPr id="25" name="文本占位符 24"/>
          <p:cNvSpPr>
            <a:spLocks noGrp="1"/>
          </p:cNvSpPr>
          <p:nvPr>
            <p:ph type="body" sz="quarter" idx="12" hasCustomPrompt="1"/>
          </p:nvPr>
        </p:nvSpPr>
        <p:spPr>
          <a:xfrm>
            <a:off x="6013765" y="2436142"/>
            <a:ext cx="1151586" cy="522087"/>
          </a:xfrm>
        </p:spPr>
        <p:txBody>
          <a:bodyPr lIns="0" rIns="0" bIns="0" anchor="b" anchorCtr="0">
            <a:noAutofit/>
          </a:bodyPr>
          <a:lstStyle>
            <a:lvl1pPr marL="0" indent="0" algn="ctr">
              <a:buNone/>
              <a:defRPr lang="zh-CN" altLang="en-US" sz="2800" b="1" kern="1200" dirty="0" smtClean="0">
                <a:solidFill>
                  <a:schemeClr val="accent1"/>
                </a:solidFill>
                <a:latin typeface="+mj-ea"/>
                <a:ea typeface="+mj-ea"/>
                <a:cs typeface="+mn-cs"/>
              </a:defRPr>
            </a:lvl1pPr>
            <a:lvl2pPr>
              <a:defRPr lang="zh-CN" altLang="en-US" sz="2800" b="1" kern="1200" dirty="0" smtClean="0">
                <a:solidFill>
                  <a:schemeClr val="accent1"/>
                </a:solidFill>
                <a:latin typeface="+mj-ea"/>
                <a:ea typeface="+mj-ea"/>
                <a:cs typeface="+mn-cs"/>
              </a:defRPr>
            </a:lvl2pPr>
            <a:lvl3pPr>
              <a:defRPr lang="zh-CN" altLang="en-US" sz="2800" b="1" kern="1200" dirty="0" smtClean="0">
                <a:solidFill>
                  <a:schemeClr val="accent1"/>
                </a:solidFill>
                <a:latin typeface="+mj-ea"/>
                <a:ea typeface="+mj-ea"/>
                <a:cs typeface="+mn-cs"/>
              </a:defRPr>
            </a:lvl3pPr>
            <a:lvl4pPr>
              <a:defRPr lang="zh-CN" altLang="en-US" sz="2800" b="1" kern="1200" dirty="0" smtClean="0">
                <a:solidFill>
                  <a:schemeClr val="accent1"/>
                </a:solidFill>
                <a:latin typeface="+mj-ea"/>
                <a:ea typeface="+mj-ea"/>
                <a:cs typeface="+mn-cs"/>
              </a:defRPr>
            </a:lvl4pPr>
            <a:lvl5pPr>
              <a:defRPr lang="zh-CN" altLang="en-US" sz="2800" b="1" kern="1200" dirty="0">
                <a:solidFill>
                  <a:schemeClr val="accent1"/>
                </a:solidFill>
                <a:latin typeface="+mj-ea"/>
                <a:ea typeface="+mj-ea"/>
                <a:cs typeface="+mn-cs"/>
              </a:defRPr>
            </a:lvl5pPr>
          </a:lstStyle>
          <a:p>
            <a:pPr lvl="0"/>
            <a:r>
              <a:rPr lang="zh-CN" altLang="en-US" dirty="0"/>
              <a:t>姓名</a:t>
            </a:r>
          </a:p>
        </p:txBody>
      </p:sp>
      <p:sp>
        <p:nvSpPr>
          <p:cNvPr id="31" name="文本占位符 26"/>
          <p:cNvSpPr>
            <a:spLocks noGrp="1"/>
          </p:cNvSpPr>
          <p:nvPr>
            <p:ph type="body" sz="quarter" idx="14" hasCustomPrompt="1"/>
          </p:nvPr>
        </p:nvSpPr>
        <p:spPr>
          <a:xfrm>
            <a:off x="7184414" y="2599498"/>
            <a:ext cx="1324446" cy="342008"/>
          </a:xfrm>
        </p:spPr>
        <p:txBody>
          <a:bodyPr lIns="0" rIns="0" bIns="0" anchor="b" anchorCtr="0">
            <a:normAutofit/>
          </a:bodyPr>
          <a:lstStyle>
            <a:lvl1pPr marL="0" indent="0" algn="ctr">
              <a:buNone/>
              <a:defRPr lang="zh-CN" altLang="en-US" sz="1800" kern="1200" dirty="0" smtClean="0">
                <a:solidFill>
                  <a:schemeClr val="tx1">
                    <a:lumMod val="95000"/>
                    <a:lumOff val="5000"/>
                  </a:schemeClr>
                </a:solidFill>
                <a:latin typeface="+mn-ea"/>
                <a:ea typeface="+mn-ea"/>
                <a:cs typeface="+mn-cs"/>
              </a:defRPr>
            </a:lvl1pPr>
            <a:lvl2pPr marL="457200" indent="0">
              <a:buNone/>
              <a:defRPr lang="zh-CN" altLang="en-US" sz="1800" kern="1200" dirty="0" smtClean="0">
                <a:solidFill>
                  <a:schemeClr val="tx1">
                    <a:lumMod val="95000"/>
                    <a:lumOff val="5000"/>
                  </a:schemeClr>
                </a:solidFill>
                <a:latin typeface="+mn-ea"/>
                <a:ea typeface="+mn-ea"/>
                <a:cs typeface="+mn-cs"/>
              </a:defRPr>
            </a:lvl2pPr>
            <a:lvl3pPr>
              <a:defRPr lang="zh-CN" altLang="en-US" sz="1800" kern="1200" dirty="0" smtClean="0">
                <a:solidFill>
                  <a:schemeClr val="tx1">
                    <a:lumMod val="95000"/>
                    <a:lumOff val="5000"/>
                  </a:schemeClr>
                </a:solidFill>
                <a:latin typeface="+mn-ea"/>
                <a:ea typeface="+mn-ea"/>
                <a:cs typeface="+mn-cs"/>
              </a:defRPr>
            </a:lvl3pPr>
            <a:lvl4pPr>
              <a:defRPr lang="zh-CN" altLang="en-US" sz="1800" kern="1200" dirty="0" smtClean="0">
                <a:solidFill>
                  <a:schemeClr val="tx1">
                    <a:lumMod val="95000"/>
                    <a:lumOff val="5000"/>
                  </a:schemeClr>
                </a:solidFill>
                <a:latin typeface="+mn-ea"/>
                <a:ea typeface="+mn-ea"/>
                <a:cs typeface="+mn-cs"/>
              </a:defRPr>
            </a:lvl4pPr>
            <a:lvl5pPr>
              <a:defRPr lang="zh-CN" altLang="en-US" sz="1800" kern="1200" dirty="0">
                <a:solidFill>
                  <a:schemeClr val="tx1">
                    <a:lumMod val="95000"/>
                    <a:lumOff val="5000"/>
                  </a:schemeClr>
                </a:solidFill>
                <a:latin typeface="+mn-ea"/>
                <a:ea typeface="+mn-ea"/>
                <a:cs typeface="+mn-cs"/>
              </a:defRPr>
            </a:lvl5pPr>
          </a:lstStyle>
          <a:p>
            <a:pPr lvl="0"/>
            <a:r>
              <a:rPr lang="zh-CN" altLang="en-US" dirty="0"/>
              <a:t>职称</a:t>
            </a:r>
            <a:r>
              <a:rPr lang="en-US" altLang="zh-CN" dirty="0"/>
              <a:t>&amp;</a:t>
            </a:r>
            <a:r>
              <a:rPr lang="zh-CN" altLang="en-US" dirty="0"/>
              <a:t>职位</a:t>
            </a:r>
          </a:p>
        </p:txBody>
      </p:sp>
      <p:sp>
        <p:nvSpPr>
          <p:cNvPr id="35" name="文本占位符 34"/>
          <p:cNvSpPr>
            <a:spLocks noGrp="1"/>
          </p:cNvSpPr>
          <p:nvPr>
            <p:ph type="body" sz="quarter" idx="15" hasCustomPrompt="1"/>
          </p:nvPr>
        </p:nvSpPr>
        <p:spPr>
          <a:xfrm>
            <a:off x="4312920" y="3225444"/>
            <a:ext cx="5660687" cy="1394934"/>
          </a:xfrm>
        </p:spPr>
        <p:txBody>
          <a:bodyPr wrap="square">
            <a:spAutoFit/>
          </a:bodyPr>
          <a:lstStyle>
            <a:lvl1pPr marL="0" indent="0" algn="ctr">
              <a:lnSpc>
                <a:spcPct val="130000"/>
              </a:lnSpc>
              <a:buNone/>
              <a:defRPr sz="1800"/>
            </a:lvl1pPr>
            <a:lvl2pPr marL="457200" indent="0">
              <a:buNone/>
              <a:defRPr/>
            </a:lvl2pPr>
          </a:lstStyle>
          <a:p>
            <a:pPr lvl="0"/>
            <a:r>
              <a:rPr lang="zh-CN" altLang="en-US" dirty="0"/>
              <a:t>请输入你的内容 请输入你的内容</a:t>
            </a:r>
            <a:endParaRPr lang="en-US" altLang="zh-CN" dirty="0"/>
          </a:p>
          <a:p>
            <a:pPr lvl="0"/>
            <a:r>
              <a:rPr lang="zh-CN" altLang="en-US" dirty="0"/>
              <a:t>请输入你的内容 请输入你的内容 </a:t>
            </a:r>
            <a:endParaRPr lang="en-US" altLang="zh-CN" dirty="0"/>
          </a:p>
          <a:p>
            <a:pPr lvl="0"/>
            <a:r>
              <a:rPr lang="zh-CN" altLang="en-US" dirty="0"/>
              <a:t>请输入你的内容 请输入你的内容</a:t>
            </a:r>
          </a:p>
        </p:txBody>
      </p:sp>
      <p:grpSp>
        <p:nvGrpSpPr>
          <p:cNvPr id="20" name="组合 19"/>
          <p:cNvGrpSpPr/>
          <p:nvPr userDrawn="1"/>
        </p:nvGrpSpPr>
        <p:grpSpPr>
          <a:xfrm>
            <a:off x="2708535" y="1822324"/>
            <a:ext cx="7728532" cy="3693073"/>
            <a:chOff x="2665485" y="1700404"/>
            <a:chExt cx="7728532" cy="3693073"/>
          </a:xfrm>
        </p:grpSpPr>
        <p:sp>
          <p:nvSpPr>
            <p:cNvPr id="3" name="矩形 2"/>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图片占位符 16"/>
          <p:cNvSpPr>
            <a:spLocks noGrp="1"/>
          </p:cNvSpPr>
          <p:nvPr>
            <p:ph type="pic" sz="quarter" idx="16"/>
          </p:nvPr>
        </p:nvSpPr>
        <p:spPr>
          <a:xfrm>
            <a:off x="1318563" y="2109256"/>
            <a:ext cx="2364579" cy="3115317"/>
          </a:xfrm>
          <a:effectLst>
            <a:outerShdw blurRad="127000" dist="38100" dir="2700000" algn="tl" rotWithShape="0">
              <a:prstClr val="black">
                <a:alpha val="40000"/>
              </a:prstClr>
            </a:outerShdw>
          </a:effectLst>
        </p:spPr>
        <p:txBody>
          <a:bodyPr/>
          <a:lstStyle/>
          <a:p>
            <a:endParaRPr lang="zh-CN" altLang="en-US"/>
          </a:p>
        </p:txBody>
      </p:sp>
      <p:cxnSp>
        <p:nvCxnSpPr>
          <p:cNvPr id="19" name="直接连接符 18"/>
          <p:cNvCxnSpPr/>
          <p:nvPr userDrawn="1"/>
        </p:nvCxnSpPr>
        <p:spPr>
          <a:xfrm>
            <a:off x="6013765" y="3118681"/>
            <a:ext cx="2495095"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sp>
        <p:nvSpPr>
          <p:cNvPr id="18" name="图片占位符 17"/>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sp>
        <p:nvSpPr>
          <p:cNvPr id="17" name="图片占位符 16"/>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5" name="图片占位符 4"/>
          <p:cNvSpPr>
            <a:spLocks noGrp="1"/>
          </p:cNvSpPr>
          <p:nvPr>
            <p:ph type="pic" sz="quarter" idx="10"/>
          </p:nvPr>
        </p:nvSpPr>
        <p:spPr>
          <a:xfrm>
            <a:off x="3656414" y="2174950"/>
            <a:ext cx="4483608" cy="2832311"/>
          </a:xfrm>
        </p:spPr>
        <p:txBody>
          <a:bodyPr/>
          <a:lstStyle/>
          <a:p>
            <a:endParaRPr lang="zh-CN" altLang="en-US"/>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0" name="Oval 61"/>
          <p:cNvSpPr>
            <a:spLocks noChangeArrowheads="1"/>
          </p:cNvSpPr>
          <p:nvPr/>
        </p:nvSpPr>
        <p:spPr bwMode="auto">
          <a:xfrm>
            <a:off x="8791476" y="3186115"/>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1" name="Oval 62"/>
          <p:cNvSpPr>
            <a:spLocks noChangeArrowheads="1"/>
          </p:cNvSpPr>
          <p:nvPr/>
        </p:nvSpPr>
        <p:spPr bwMode="auto">
          <a:xfrm>
            <a:off x="8803526" y="3198168"/>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2" name="Oval 63"/>
          <p:cNvSpPr>
            <a:spLocks noChangeArrowheads="1"/>
          </p:cNvSpPr>
          <p:nvPr/>
        </p:nvSpPr>
        <p:spPr bwMode="auto">
          <a:xfrm>
            <a:off x="8791476" y="3183100"/>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3" name="Oval 64"/>
          <p:cNvSpPr>
            <a:spLocks noChangeArrowheads="1"/>
          </p:cNvSpPr>
          <p:nvPr/>
        </p:nvSpPr>
        <p:spPr bwMode="auto">
          <a:xfrm>
            <a:off x="8803526" y="3195154"/>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4" name="Oval 65"/>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5" name="Oval 66"/>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6" name="Oval 67"/>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7" name="Oval 68"/>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8" name="Freeform 69"/>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9" name="Freeform 70"/>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0" name="Oval 71"/>
          <p:cNvSpPr>
            <a:spLocks noChangeArrowheads="1"/>
          </p:cNvSpPr>
          <p:nvPr/>
        </p:nvSpPr>
        <p:spPr bwMode="auto">
          <a:xfrm>
            <a:off x="8710136" y="5361792"/>
            <a:ext cx="195821" cy="195872"/>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1" name="Freeform 72"/>
          <p:cNvSpPr/>
          <p:nvPr/>
        </p:nvSpPr>
        <p:spPr bwMode="auto">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3" name="Freeform 75"/>
          <p:cNvSpPr/>
          <p:nvPr/>
        </p:nvSpPr>
        <p:spPr bwMode="auto">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4" name="Freeform 76"/>
          <p:cNvSpPr/>
          <p:nvPr/>
        </p:nvSpPr>
        <p:spPr bwMode="auto">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5" name="Oval 77"/>
          <p:cNvSpPr>
            <a:spLocks noChangeArrowheads="1"/>
          </p:cNvSpPr>
          <p:nvPr/>
        </p:nvSpPr>
        <p:spPr bwMode="auto">
          <a:xfrm>
            <a:off x="8643859" y="3282543"/>
            <a:ext cx="33140" cy="33148"/>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539511" y="307331"/>
            <a:ext cx="3250169" cy="923330"/>
          </a:xfrm>
          <a:prstGeom prst="rect">
            <a:avLst/>
          </a:prstGeom>
          <a:noFill/>
        </p:spPr>
        <p:txBody>
          <a:bodyPr wrap="square" rtlCol="0">
            <a:spAutoFit/>
          </a:bodyPr>
          <a:lstStyle/>
          <a:p>
            <a:pPr algn="dist"/>
            <a:r>
              <a:rPr lang="en-US" altLang="zh-CN" sz="5400" b="1" dirty="0">
                <a:solidFill>
                  <a:schemeClr val="bg1">
                    <a:alpha val="31000"/>
                  </a:schemeClr>
                </a:solidFill>
                <a:latin typeface="+mj-lt"/>
              </a:rPr>
              <a:t>Contents</a:t>
            </a:r>
            <a:endParaRPr lang="zh-CN" altLang="en-US" sz="5400" b="1" dirty="0">
              <a:solidFill>
                <a:schemeClr val="bg1">
                  <a:alpha val="31000"/>
                </a:schemeClr>
              </a:solidFill>
              <a:latin typeface="+mj-lt"/>
            </a:endParaRPr>
          </a:p>
        </p:txBody>
      </p:sp>
      <p:sp>
        <p:nvSpPr>
          <p:cNvPr id="9" name="文本框 8"/>
          <p:cNvSpPr txBox="1"/>
          <p:nvPr userDrawn="1"/>
        </p:nvSpPr>
        <p:spPr>
          <a:xfrm>
            <a:off x="501023" y="171621"/>
            <a:ext cx="1503036" cy="830997"/>
          </a:xfrm>
          <a:prstGeom prst="rect">
            <a:avLst/>
          </a:prstGeom>
          <a:noFill/>
        </p:spPr>
        <p:txBody>
          <a:bodyPr wrap="square" rtlCol="0">
            <a:spAutoFit/>
          </a:bodyPr>
          <a:lstStyle/>
          <a:p>
            <a:pPr algn="dist"/>
            <a:r>
              <a:rPr lang="zh-CN" altLang="en-US" sz="4800" b="1" dirty="0">
                <a:solidFill>
                  <a:schemeClr val="bg1"/>
                </a:solidFill>
                <a:latin typeface="+mj-ea"/>
                <a:ea typeface="+mj-ea"/>
              </a:rPr>
              <a:t>目录</a:t>
            </a:r>
          </a:p>
        </p:txBody>
      </p:sp>
      <p:sp>
        <p:nvSpPr>
          <p:cNvPr id="12" name="矩形 11"/>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a:stretch>
            <a:fillRect/>
          </a:stretch>
        </p:blipFill>
        <p:spPr>
          <a:xfrm>
            <a:off x="673100" y="6580054"/>
            <a:ext cx="1330959" cy="203465"/>
          </a:xfrm>
          <a:prstGeom prst="rect">
            <a:avLst/>
          </a:prstGeom>
        </p:spPr>
      </p:pic>
      <p:pic>
        <p:nvPicPr>
          <p:cNvPr id="14" name="图片 13"/>
          <p:cNvPicPr>
            <a:picLocks noChangeAspect="1"/>
          </p:cNvPicPr>
          <p:nvPr userDrawn="1"/>
        </p:nvPicPr>
        <p:blipFill>
          <a:blip r:embed="rId3"/>
          <a:stretch>
            <a:fillRect/>
          </a:stretch>
        </p:blipFill>
        <p:spPr>
          <a:xfrm>
            <a:off x="8610600" y="6626002"/>
            <a:ext cx="2908300" cy="111568"/>
          </a:xfrm>
          <a:prstGeom prst="rect">
            <a:avLst/>
          </a:prstGeom>
        </p:spPr>
      </p:pic>
      <p:sp>
        <p:nvSpPr>
          <p:cNvPr id="18" name="文本占位符 17"/>
          <p:cNvSpPr>
            <a:spLocks noGrp="1"/>
          </p:cNvSpPr>
          <p:nvPr>
            <p:ph type="body" sz="quarter" idx="13" hasCustomPrompt="1"/>
          </p:nvPr>
        </p:nvSpPr>
        <p:spPr>
          <a:xfrm>
            <a:off x="2569759" y="2028114"/>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2" name="文本占位符 21"/>
          <p:cNvSpPr>
            <a:spLocks noGrp="1"/>
          </p:cNvSpPr>
          <p:nvPr>
            <p:ph type="body" sz="quarter" idx="14" hasCustomPrompt="1"/>
          </p:nvPr>
        </p:nvSpPr>
        <p:spPr>
          <a:xfrm>
            <a:off x="2569759" y="2519790"/>
            <a:ext cx="3250169"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p>
        </p:txBody>
      </p:sp>
      <p:sp>
        <p:nvSpPr>
          <p:cNvPr id="30" name="文本占位符 17"/>
          <p:cNvSpPr>
            <a:spLocks noGrp="1"/>
          </p:cNvSpPr>
          <p:nvPr>
            <p:ph type="body" sz="quarter" idx="15" hasCustomPrompt="1"/>
          </p:nvPr>
        </p:nvSpPr>
        <p:spPr>
          <a:xfrm>
            <a:off x="7152979" y="2028114"/>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31" name="文本占位符 21"/>
          <p:cNvSpPr>
            <a:spLocks noGrp="1"/>
          </p:cNvSpPr>
          <p:nvPr>
            <p:ph type="body" sz="quarter" idx="16" hasCustomPrompt="1"/>
          </p:nvPr>
        </p:nvSpPr>
        <p:spPr>
          <a:xfrm>
            <a:off x="7152979" y="2519790"/>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39" name="文本占位符 17"/>
          <p:cNvSpPr>
            <a:spLocks noGrp="1"/>
          </p:cNvSpPr>
          <p:nvPr>
            <p:ph type="body" sz="quarter" idx="17" hasCustomPrompt="1"/>
          </p:nvPr>
        </p:nvSpPr>
        <p:spPr>
          <a:xfrm>
            <a:off x="2569759" y="3329661"/>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0" name="文本占位符 21"/>
          <p:cNvSpPr>
            <a:spLocks noGrp="1"/>
          </p:cNvSpPr>
          <p:nvPr>
            <p:ph type="body" sz="quarter" idx="18" hasCustomPrompt="1"/>
          </p:nvPr>
        </p:nvSpPr>
        <p:spPr>
          <a:xfrm>
            <a:off x="2569759" y="3821337"/>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2" name="文本占位符 17"/>
          <p:cNvSpPr>
            <a:spLocks noGrp="1"/>
          </p:cNvSpPr>
          <p:nvPr>
            <p:ph type="body" sz="quarter" idx="19" hasCustomPrompt="1"/>
          </p:nvPr>
        </p:nvSpPr>
        <p:spPr>
          <a:xfrm>
            <a:off x="7152979" y="3329661"/>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3" name="文本占位符 21"/>
          <p:cNvSpPr>
            <a:spLocks noGrp="1"/>
          </p:cNvSpPr>
          <p:nvPr>
            <p:ph type="body" sz="quarter" idx="20" hasCustomPrompt="1"/>
          </p:nvPr>
        </p:nvSpPr>
        <p:spPr>
          <a:xfrm>
            <a:off x="7152979" y="3821337"/>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5" name="文本占位符 17"/>
          <p:cNvSpPr>
            <a:spLocks noGrp="1"/>
          </p:cNvSpPr>
          <p:nvPr>
            <p:ph type="body" sz="quarter" idx="21" hasCustomPrompt="1"/>
          </p:nvPr>
        </p:nvSpPr>
        <p:spPr>
          <a:xfrm>
            <a:off x="2569759" y="4712488"/>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6" name="文本占位符 21"/>
          <p:cNvSpPr>
            <a:spLocks noGrp="1"/>
          </p:cNvSpPr>
          <p:nvPr>
            <p:ph type="body" sz="quarter" idx="22" hasCustomPrompt="1"/>
          </p:nvPr>
        </p:nvSpPr>
        <p:spPr>
          <a:xfrm>
            <a:off x="2569759" y="5204164"/>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8" name="文本占位符 17"/>
          <p:cNvSpPr>
            <a:spLocks noGrp="1"/>
          </p:cNvSpPr>
          <p:nvPr>
            <p:ph type="body" sz="quarter" idx="23" hasCustomPrompt="1"/>
          </p:nvPr>
        </p:nvSpPr>
        <p:spPr>
          <a:xfrm>
            <a:off x="7152979" y="4712488"/>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9" name="文本占位符 21"/>
          <p:cNvSpPr>
            <a:spLocks noGrp="1"/>
          </p:cNvSpPr>
          <p:nvPr>
            <p:ph type="body" sz="quarter" idx="24" hasCustomPrompt="1"/>
          </p:nvPr>
        </p:nvSpPr>
        <p:spPr>
          <a:xfrm>
            <a:off x="7152979" y="5204164"/>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52" name="文本占位符 51"/>
          <p:cNvSpPr>
            <a:spLocks noGrp="1"/>
          </p:cNvSpPr>
          <p:nvPr>
            <p:ph type="body" sz="quarter" idx="25" hasCustomPrompt="1"/>
          </p:nvPr>
        </p:nvSpPr>
        <p:spPr>
          <a:xfrm>
            <a:off x="1708078"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2" name="文本占位符 51"/>
          <p:cNvSpPr>
            <a:spLocks noGrp="1"/>
          </p:cNvSpPr>
          <p:nvPr>
            <p:ph type="body" sz="quarter" idx="26" hasCustomPrompt="1"/>
          </p:nvPr>
        </p:nvSpPr>
        <p:spPr>
          <a:xfrm>
            <a:off x="6283367"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3" name="文本占位符 51"/>
          <p:cNvSpPr>
            <a:spLocks noGrp="1"/>
          </p:cNvSpPr>
          <p:nvPr>
            <p:ph type="body" sz="quarter" idx="27" hasCustomPrompt="1"/>
          </p:nvPr>
        </p:nvSpPr>
        <p:spPr>
          <a:xfrm>
            <a:off x="1708078" y="333218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4" name="文本占位符 51"/>
          <p:cNvSpPr>
            <a:spLocks noGrp="1"/>
          </p:cNvSpPr>
          <p:nvPr>
            <p:ph type="body" sz="quarter" idx="28" hasCustomPrompt="1"/>
          </p:nvPr>
        </p:nvSpPr>
        <p:spPr>
          <a:xfrm>
            <a:off x="6283367" y="332842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5" name="文本占位符 51"/>
          <p:cNvSpPr>
            <a:spLocks noGrp="1"/>
          </p:cNvSpPr>
          <p:nvPr>
            <p:ph type="body" sz="quarter" idx="29" hasCustomPrompt="1"/>
          </p:nvPr>
        </p:nvSpPr>
        <p:spPr>
          <a:xfrm>
            <a:off x="1708078"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6" name="文本占位符 51"/>
          <p:cNvSpPr>
            <a:spLocks noGrp="1"/>
          </p:cNvSpPr>
          <p:nvPr>
            <p:ph type="body" sz="quarter" idx="30" hasCustomPrompt="1"/>
          </p:nvPr>
        </p:nvSpPr>
        <p:spPr>
          <a:xfrm>
            <a:off x="6283367"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pic>
        <p:nvPicPr>
          <p:cNvPr id="37" name="图片 36"/>
          <p:cNvPicPr>
            <a:picLocks noChangeAspect="1"/>
          </p:cNvPicPr>
          <p:nvPr userDrawn="1"/>
        </p:nvPicPr>
        <p:blipFill>
          <a:blip r:embed="rId4"/>
          <a:stretch>
            <a:fillRect/>
          </a:stretch>
        </p:blipFill>
        <p:spPr>
          <a:xfrm>
            <a:off x="9551847" y="550504"/>
            <a:ext cx="1967053" cy="46953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670560" y="1959198"/>
            <a:ext cx="6136670" cy="3434133"/>
            <a:chOff x="2891583" y="1950543"/>
            <a:chExt cx="5965680" cy="3434133"/>
          </a:xfrm>
        </p:grpSpPr>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grpSp>
      <p:sp>
        <p:nvSpPr>
          <p:cNvPr id="3" name="矩形 2"/>
          <p:cNvSpPr>
            <a:spLocks noChangeAspect="1"/>
          </p:cNvSpPr>
          <p:nvPr userDrawn="1"/>
        </p:nvSpPr>
        <p:spPr>
          <a:xfrm>
            <a:off x="1469639" y="2349701"/>
            <a:ext cx="4592069" cy="258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noChangeAspect="1"/>
          </p:cNvSpPr>
          <p:nvPr>
            <p:ph sz="quarter" idx="11" hasCustomPrompt="1"/>
          </p:nvPr>
        </p:nvSpPr>
        <p:spPr>
          <a:xfrm>
            <a:off x="1468873" y="2345176"/>
            <a:ext cx="4593600" cy="259208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7D1D0-11BC-4610-B275-571C8521F02E}" type="datetimeFigureOut">
              <a:rPr lang="zh-CN" altLang="en-US" smtClean="0"/>
              <a:t>2021/12/28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67563A-2BCF-4CDB-AAE4-8FFF0BA89BF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18" name="矩形 17"/>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
        <p:nvSpPr>
          <p:cNvPr id="3" name="文本占位符 2"/>
          <p:cNvSpPr>
            <a:spLocks noGrp="1"/>
          </p:cNvSpPr>
          <p:nvPr>
            <p:ph type="body" sz="quarter" idx="13" hasCustomPrompt="1"/>
          </p:nvPr>
        </p:nvSpPr>
        <p:spPr>
          <a:xfrm>
            <a:off x="1320160"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0" name="文本占位符 17"/>
          <p:cNvSpPr>
            <a:spLocks noGrp="1"/>
          </p:cNvSpPr>
          <p:nvPr>
            <p:ph type="body" sz="quarter" idx="14" hasCustomPrompt="1"/>
          </p:nvPr>
        </p:nvSpPr>
        <p:spPr>
          <a:xfrm>
            <a:off x="1320160" y="2622561"/>
            <a:ext cx="2376000" cy="361081"/>
          </a:xfr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p>
        </p:txBody>
      </p:sp>
      <p:sp>
        <p:nvSpPr>
          <p:cNvPr id="51" name="文本占位符 21"/>
          <p:cNvSpPr>
            <a:spLocks noGrp="1"/>
          </p:cNvSpPr>
          <p:nvPr>
            <p:ph type="body" sz="quarter" idx="15" hasCustomPrompt="1"/>
          </p:nvPr>
        </p:nvSpPr>
        <p:spPr>
          <a:xfrm>
            <a:off x="1320160"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58" name="文本占位符 2"/>
          <p:cNvSpPr>
            <a:spLocks noGrp="1"/>
          </p:cNvSpPr>
          <p:nvPr>
            <p:ph type="body" sz="quarter" idx="16" hasCustomPrompt="1"/>
          </p:nvPr>
        </p:nvSpPr>
        <p:spPr>
          <a:xfrm>
            <a:off x="4171321"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9" name="文本占位符 17"/>
          <p:cNvSpPr>
            <a:spLocks noGrp="1"/>
          </p:cNvSpPr>
          <p:nvPr>
            <p:ph type="body" sz="quarter" idx="17" hasCustomPrompt="1"/>
          </p:nvPr>
        </p:nvSpPr>
        <p:spPr>
          <a:xfrm>
            <a:off x="4171321" y="2622561"/>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0" name="文本占位符 21"/>
          <p:cNvSpPr>
            <a:spLocks noGrp="1"/>
          </p:cNvSpPr>
          <p:nvPr>
            <p:ph type="body" sz="quarter" idx="18" hasCustomPrompt="1"/>
          </p:nvPr>
        </p:nvSpPr>
        <p:spPr>
          <a:xfrm>
            <a:off x="4171321"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1" name="文本占位符 2"/>
          <p:cNvSpPr>
            <a:spLocks noGrp="1"/>
          </p:cNvSpPr>
          <p:nvPr>
            <p:ph type="body" sz="quarter" idx="19" hasCustomPrompt="1"/>
          </p:nvPr>
        </p:nvSpPr>
        <p:spPr>
          <a:xfrm>
            <a:off x="1320160"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2" name="文本占位符 17"/>
          <p:cNvSpPr>
            <a:spLocks noGrp="1"/>
          </p:cNvSpPr>
          <p:nvPr>
            <p:ph type="body" sz="quarter" idx="20" hasCustomPrompt="1"/>
          </p:nvPr>
        </p:nvSpPr>
        <p:spPr>
          <a:xfrm>
            <a:off x="1320160"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p>
        </p:txBody>
      </p:sp>
      <p:sp>
        <p:nvSpPr>
          <p:cNvPr id="63" name="文本占位符 21"/>
          <p:cNvSpPr>
            <a:spLocks noGrp="1"/>
          </p:cNvSpPr>
          <p:nvPr>
            <p:ph type="body" sz="quarter" idx="21" hasCustomPrompt="1"/>
          </p:nvPr>
        </p:nvSpPr>
        <p:spPr>
          <a:xfrm>
            <a:off x="1320160"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4" name="文本占位符 2"/>
          <p:cNvSpPr>
            <a:spLocks noGrp="1"/>
          </p:cNvSpPr>
          <p:nvPr>
            <p:ph type="body" sz="quarter" idx="22" hasCustomPrompt="1"/>
          </p:nvPr>
        </p:nvSpPr>
        <p:spPr>
          <a:xfrm>
            <a:off x="4171321"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5" name="文本占位符 17"/>
          <p:cNvSpPr>
            <a:spLocks noGrp="1"/>
          </p:cNvSpPr>
          <p:nvPr>
            <p:ph type="body" sz="quarter" idx="23" hasCustomPrompt="1"/>
          </p:nvPr>
        </p:nvSpPr>
        <p:spPr>
          <a:xfrm>
            <a:off x="4171321"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6" name="文本占位符 21"/>
          <p:cNvSpPr>
            <a:spLocks noGrp="1"/>
          </p:cNvSpPr>
          <p:nvPr>
            <p:ph type="body" sz="quarter" idx="24" hasCustomPrompt="1"/>
          </p:nvPr>
        </p:nvSpPr>
        <p:spPr>
          <a:xfrm>
            <a:off x="4171321"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矩形 17"/>
          <p:cNvSpPr/>
          <p:nvPr userDrawn="1"/>
        </p:nvSpPr>
        <p:spPr>
          <a:xfrm>
            <a:off x="0" y="1130300"/>
            <a:ext cx="12192000" cy="5357038"/>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grpSp>
        <p:nvGrpSpPr>
          <p:cNvPr id="29" name="组合 28"/>
          <p:cNvGrpSpPr/>
          <p:nvPr userDrawn="1"/>
        </p:nvGrpSpPr>
        <p:grpSpPr>
          <a:xfrm>
            <a:off x="6190092" y="0"/>
            <a:ext cx="6882359" cy="6858000"/>
            <a:chOff x="4804858" y="3977648"/>
            <a:chExt cx="1793875" cy="1787526"/>
          </a:xfrm>
          <a:solidFill>
            <a:schemeClr val="bg1">
              <a:lumMod val="85000"/>
              <a:alpha val="70000"/>
            </a:schemeClr>
          </a:solidFill>
        </p:grpSpPr>
        <p:sp>
          <p:nvSpPr>
            <p:cNvPr id="30"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sp>
        <p:nvSpPr>
          <p:cNvPr id="53" name="文本占位符 52"/>
          <p:cNvSpPr>
            <a:spLocks noGrp="1"/>
          </p:cNvSpPr>
          <p:nvPr>
            <p:ph type="body" sz="quarter" idx="10" hasCustomPrompt="1"/>
          </p:nvPr>
        </p:nvSpPr>
        <p:spPr>
          <a:xfrm>
            <a:off x="1842552" y="2204791"/>
            <a:ext cx="2706708" cy="2336718"/>
          </a:xfr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sp>
        <p:nvSpPr>
          <p:cNvPr id="27" name="标题 26"/>
          <p:cNvSpPr>
            <a:spLocks noGrp="1"/>
          </p:cNvSpPr>
          <p:nvPr>
            <p:ph type="title" hasCustomPrompt="1"/>
          </p:nvPr>
        </p:nvSpPr>
        <p:spPr>
          <a:xfrm>
            <a:off x="1842552" y="3689995"/>
            <a:ext cx="4012560" cy="552357"/>
          </a:xfrm>
        </p:spPr>
        <p:txBody>
          <a:bodyPr lIns="0">
            <a:noAutofit/>
          </a:bodyPr>
          <a:lstStyle>
            <a:lvl1pPr algn="l">
              <a:defRPr sz="5400" b="1">
                <a:solidFill>
                  <a:schemeClr val="accent1"/>
                </a:solidFill>
              </a:defRPr>
            </a:lvl1pPr>
          </a:lstStyle>
          <a:p>
            <a:r>
              <a:rPr lang="zh-CN" altLang="en-US" dirty="0"/>
              <a:t>章节题目</a:t>
            </a:r>
          </a:p>
        </p:txBody>
      </p:sp>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8" name="文本占位符 57"/>
          <p:cNvSpPr>
            <a:spLocks noGrp="1"/>
          </p:cNvSpPr>
          <p:nvPr>
            <p:ph type="body" sz="quarter" idx="11" hasCustomPrompt="1"/>
          </p:nvPr>
        </p:nvSpPr>
        <p:spPr>
          <a:xfrm>
            <a:off x="1842552" y="4305568"/>
            <a:ext cx="4012560" cy="471882"/>
          </a:xfr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8817557" y="0"/>
            <a:ext cx="6882359" cy="6858000"/>
            <a:chOff x="4804858" y="3977648"/>
            <a:chExt cx="1793875" cy="1787526"/>
          </a:xfrm>
          <a:solidFill>
            <a:schemeClr val="bg1">
              <a:lumMod val="85000"/>
              <a:alpha val="40000"/>
            </a:schemeClr>
          </a:solidFill>
        </p:grpSpPr>
        <p:sp>
          <p:nvSpPr>
            <p:cNvPr id="42"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userDrawn="1"/>
        </p:nvGrpSpPr>
        <p:grpSpPr>
          <a:xfrm>
            <a:off x="-3520096" y="0"/>
            <a:ext cx="6882359" cy="6858000"/>
            <a:chOff x="4804858" y="3977648"/>
            <a:chExt cx="1793875" cy="1787526"/>
          </a:xfrm>
          <a:solidFill>
            <a:schemeClr val="bg1">
              <a:lumMod val="85000"/>
              <a:alpha val="40000"/>
            </a:schemeClr>
          </a:solidFill>
        </p:grpSpPr>
        <p:sp>
          <p:nvSpPr>
            <p:cNvPr id="63"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userDrawn="1"/>
        </p:nvSpPr>
        <p:spPr>
          <a:xfrm>
            <a:off x="1043939" y="1761846"/>
            <a:ext cx="9758680" cy="1323439"/>
          </a:xfrm>
          <a:prstGeom prst="rect">
            <a:avLst/>
          </a:prstGeom>
          <a:noFill/>
        </p:spPr>
        <p:txBody>
          <a:bodyPr wrap="square" rtlCol="0">
            <a:spAutoFit/>
          </a:bodyPr>
          <a:lstStyle/>
          <a:p>
            <a:pPr algn="ctr"/>
            <a:r>
              <a:rPr lang="en-US" altLang="zh-CN" sz="8000" dirty="0">
                <a:gradFill>
                  <a:gsLst>
                    <a:gs pos="0">
                      <a:schemeClr val="accent1"/>
                    </a:gs>
                    <a:gs pos="100000">
                      <a:schemeClr val="bg1">
                        <a:alpha val="0"/>
                      </a:schemeClr>
                    </a:gs>
                  </a:gsLst>
                  <a:lin ang="5400000" scaled="1"/>
                </a:gradFill>
                <a:latin typeface="Impact" panose="020B0806030902050204" pitchFamily="34" charset="0"/>
              </a:rPr>
              <a:t>THANKS FOR LISTENING</a:t>
            </a:r>
            <a:endParaRPr lang="zh-CN" altLang="en-US" sz="8000" dirty="0">
              <a:gradFill>
                <a:gsLst>
                  <a:gs pos="0">
                    <a:schemeClr val="accent1"/>
                  </a:gs>
                  <a:gs pos="100000">
                    <a:schemeClr val="bg1">
                      <a:alpha val="0"/>
                    </a:schemeClr>
                  </a:gs>
                </a:gsLst>
                <a:lin ang="5400000" scaled="1"/>
              </a:gradFill>
              <a:latin typeface="Impact" panose="020B0806030902050204" pitchFamily="34" charset="0"/>
            </a:endParaRPr>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p:cNvSpPr>
            <a:spLocks noGrp="1"/>
          </p:cNvSpPr>
          <p:nvPr>
            <p:ph type="subTitle" idx="1"/>
          </p:nvPr>
        </p:nvSpPr>
        <p:spPr>
          <a:xfrm>
            <a:off x="2002549" y="4013895"/>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84" name="图片 83"/>
          <p:cNvPicPr>
            <a:picLocks noChangeAspect="1"/>
          </p:cNvPicPr>
          <p:nvPr userDrawn="1"/>
        </p:nvPicPr>
        <p:blipFill>
          <a:blip r:embed="rId2"/>
          <a:stretch>
            <a:fillRect/>
          </a:stretch>
        </p:blipFill>
        <p:spPr>
          <a:xfrm>
            <a:off x="5100338" y="5571410"/>
            <a:ext cx="1991324" cy="475325"/>
          </a:xfrm>
          <a:prstGeom prst="rect">
            <a:avLst/>
          </a:prstGeom>
        </p:spPr>
      </p:pic>
      <p:cxnSp>
        <p:nvCxnSpPr>
          <p:cNvPr id="85" name="直接连接符 84"/>
          <p:cNvCxnSpPr/>
          <p:nvPr userDrawn="1"/>
        </p:nvCxnSpPr>
        <p:spPr>
          <a:xfrm>
            <a:off x="5186680" y="3632200"/>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tx1"/>
                </a:solidFill>
              </a:defRPr>
            </a:lvl1pPr>
          </a:lstStyle>
          <a:p>
            <a:r>
              <a:rPr lang="zh-CN" altLang="en-US" dirty="0"/>
              <a:t>单击此处编辑母版标题样式</a:t>
            </a:r>
          </a:p>
        </p:txBody>
      </p:sp>
      <p:sp>
        <p:nvSpPr>
          <p:cNvPr id="3" name="内容占位符 2"/>
          <p:cNvSpPr>
            <a:spLocks noGrp="1"/>
          </p:cNvSpPr>
          <p:nvPr>
            <p:ph idx="1" hasCustomPrompt="1"/>
          </p:nvPr>
        </p:nvSpPr>
        <p:spPr>
          <a:xfrm>
            <a:off x="660400" y="1165224"/>
            <a:ext cx="10858500" cy="47377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1243080" y="1702820"/>
            <a:ext cx="3038400" cy="2341146"/>
            <a:chOff x="1243693" y="1981257"/>
            <a:chExt cx="3038400" cy="2341146"/>
          </a:xfrm>
        </p:grpSpPr>
        <p:cxnSp>
          <p:nvCxnSpPr>
            <p:cNvPr id="14" name="直接连接符 13"/>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6039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模板作者</a:t>
              </a:r>
            </a:p>
          </p:txBody>
        </p:sp>
        <p:sp>
          <p:nvSpPr>
            <p:cNvPr id="17" name="文本框 16"/>
            <p:cNvSpPr txBox="1"/>
            <p:nvPr/>
          </p:nvSpPr>
          <p:spPr>
            <a:xfrm>
              <a:off x="1243693" y="2823851"/>
              <a:ext cx="3038400"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中国石油大学</a:t>
              </a:r>
              <a:r>
                <a:rPr lang="en-US" altLang="zh-CN" dirty="0">
                  <a:solidFill>
                    <a:schemeClr val="tx1">
                      <a:lumMod val="85000"/>
                      <a:lumOff val="15000"/>
                    </a:schemeClr>
                  </a:solidFill>
                </a:rPr>
                <a:t>(</a:t>
              </a:r>
              <a:r>
                <a:rPr lang="zh-CN" altLang="en-US" dirty="0">
                  <a:solidFill>
                    <a:schemeClr val="tx1">
                      <a:lumMod val="85000"/>
                      <a:lumOff val="15000"/>
                    </a:schemeClr>
                  </a:solidFill>
                </a:rPr>
                <a:t>华东</a:t>
              </a:r>
              <a:r>
                <a:rPr lang="en-US" altLang="zh-CN" dirty="0">
                  <a:solidFill>
                    <a:schemeClr val="tx1">
                      <a:lumMod val="85000"/>
                      <a:lumOff val="15000"/>
                    </a:schemeClr>
                  </a:solidFill>
                </a:rPr>
                <a:t>) </a:t>
              </a:r>
            </a:p>
            <a:p>
              <a:pPr algn="ctr">
                <a:lnSpc>
                  <a:spcPct val="130000"/>
                </a:lnSpc>
              </a:pPr>
              <a:r>
                <a:rPr lang="zh-CN" altLang="en-US"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altLang="en-US" dirty="0">
                  <a:solidFill>
                    <a:schemeClr val="tx1">
                      <a:lumMod val="85000"/>
                      <a:lumOff val="15000"/>
                    </a:schemeClr>
                  </a:solidFill>
                </a:rPr>
                <a:t>实验</a:t>
              </a:r>
              <a:r>
                <a:rPr lang="en-US" altLang="zh-CN" dirty="0">
                  <a:solidFill>
                    <a:schemeClr val="tx1">
                      <a:lumMod val="85000"/>
                      <a:lumOff val="15000"/>
                    </a:schemeClr>
                  </a:solidFill>
                </a:rPr>
                <a:t>)</a:t>
              </a:r>
            </a:p>
            <a:p>
              <a:pPr algn="ctr">
                <a:lnSpc>
                  <a:spcPct val="130000"/>
                </a:lnSpc>
              </a:pPr>
              <a:r>
                <a:rPr lang="en-US" altLang="zh-CN" dirty="0">
                  <a:solidFill>
                    <a:schemeClr val="tx1">
                      <a:lumMod val="85000"/>
                      <a:lumOff val="15000"/>
                    </a:schemeClr>
                  </a:solidFill>
                </a:rPr>
                <a:t>2015</a:t>
              </a:r>
              <a:r>
                <a:rPr lang="zh-CN" altLang="en-US" dirty="0">
                  <a:solidFill>
                    <a:schemeClr val="tx1">
                      <a:lumMod val="85000"/>
                      <a:lumOff val="15000"/>
                    </a:schemeClr>
                  </a:solidFill>
                </a:rPr>
                <a:t>级</a:t>
              </a:r>
            </a:p>
          </p:txBody>
        </p:sp>
      </p:grpSp>
      <p:cxnSp>
        <p:nvCxnSpPr>
          <p:cNvPr id="18" name="直接连接符 17"/>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4576800" y="1702820"/>
            <a:ext cx="3038400" cy="1981047"/>
            <a:chOff x="4577413" y="1981257"/>
            <a:chExt cx="3038400" cy="1981047"/>
          </a:xfrm>
        </p:grpSpPr>
        <p:cxnSp>
          <p:nvCxnSpPr>
            <p:cNvPr id="20" name="直接连接符 19"/>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9411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特别感谢</a:t>
              </a:r>
            </a:p>
          </p:txBody>
        </p:sp>
        <p:sp>
          <p:nvSpPr>
            <p:cNvPr id="22" name="文本框 21"/>
            <p:cNvSpPr txBox="1"/>
            <p:nvPr/>
          </p:nvSpPr>
          <p:spPr>
            <a:xfrm>
              <a:off x="4577413" y="2823851"/>
              <a:ext cx="3038400" cy="1138453"/>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图片素材：</a:t>
              </a:r>
              <a:r>
                <a:rPr lang="en-US" altLang="zh-CN" dirty="0">
                  <a:solidFill>
                    <a:schemeClr val="tx1">
                      <a:lumMod val="85000"/>
                      <a:lumOff val="15000"/>
                    </a:schemeClr>
                  </a:solidFill>
                </a:rPr>
                <a:t>@</a:t>
              </a:r>
              <a:r>
                <a:rPr lang="zh-CN" altLang="en-US"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主办方：秋叶</a:t>
              </a:r>
              <a:r>
                <a:rPr lang="en-US" altLang="zh-CN" dirty="0">
                  <a:solidFill>
                    <a:schemeClr val="tx1">
                      <a:lumMod val="85000"/>
                      <a:lumOff val="15000"/>
                    </a:schemeClr>
                  </a:solidFill>
                </a:rPr>
                <a:t>PPT</a:t>
              </a:r>
            </a:p>
            <a:p>
              <a:pPr algn="ctr">
                <a:lnSpc>
                  <a:spcPct val="130000"/>
                </a:lnSpc>
              </a:pPr>
              <a:r>
                <a:rPr lang="zh-CN" altLang="en-US" dirty="0">
                  <a:solidFill>
                    <a:schemeClr val="tx1">
                      <a:lumMod val="85000"/>
                      <a:lumOff val="15000"/>
                    </a:schemeClr>
                  </a:solidFill>
                </a:rPr>
                <a:t>指导老师：老秦、伟崇</a:t>
              </a:r>
            </a:p>
          </p:txBody>
        </p:sp>
      </p:grpSp>
      <p:grpSp>
        <p:nvGrpSpPr>
          <p:cNvPr id="23" name="组合 22"/>
          <p:cNvGrpSpPr/>
          <p:nvPr userDrawn="1"/>
        </p:nvGrpSpPr>
        <p:grpSpPr>
          <a:xfrm>
            <a:off x="7910519" y="1702820"/>
            <a:ext cx="3037175" cy="2341146"/>
            <a:chOff x="7911132" y="1981257"/>
            <a:chExt cx="3037175" cy="2341146"/>
          </a:xfrm>
        </p:grpSpPr>
        <p:cxnSp>
          <p:nvCxnSpPr>
            <p:cNvPr id="24" name="直接连接符 23"/>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827222"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版权说明</a:t>
              </a:r>
            </a:p>
          </p:txBody>
        </p:sp>
        <p:sp>
          <p:nvSpPr>
            <p:cNvPr id="26" name="文本框 25"/>
            <p:cNvSpPr txBox="1"/>
            <p:nvPr/>
          </p:nvSpPr>
          <p:spPr>
            <a:xfrm>
              <a:off x="7911132" y="2823851"/>
              <a:ext cx="3037175"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本套模板为</a:t>
              </a:r>
              <a:r>
                <a:rPr lang="zh-CN" altLang="en-US"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altLang="en-US" b="1" dirty="0">
                  <a:solidFill>
                    <a:schemeClr val="tx1">
                      <a:lumMod val="85000"/>
                      <a:lumOff val="15000"/>
                    </a:schemeClr>
                  </a:solidFill>
                  <a:latin typeface="+mj-ea"/>
                  <a:ea typeface="+mj-ea"/>
                </a:rPr>
                <a:t>免费</a:t>
              </a:r>
              <a:r>
                <a:rPr lang="zh-CN" altLang="en-US"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商用请注意图片和字体版权</a:t>
              </a:r>
            </a:p>
          </p:txBody>
        </p:sp>
      </p:grpSp>
      <p:cxnSp>
        <p:nvCxnSpPr>
          <p:cNvPr id="27" name="直接连接符 26"/>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3179324" y="4339865"/>
            <a:ext cx="6852280" cy="1560741"/>
            <a:chOff x="3179937" y="4561006"/>
            <a:chExt cx="6852280" cy="1560741"/>
          </a:xfrm>
        </p:grpSpPr>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b="18818"/>
            <a:stretch>
              <a:fillRect/>
            </a:stretch>
          </p:blipFill>
          <p:spPr>
            <a:xfrm>
              <a:off x="3179937" y="4561006"/>
              <a:ext cx="1402932" cy="1560741"/>
            </a:xfrm>
            <a:prstGeom prst="rect">
              <a:avLst/>
            </a:prstGeom>
          </p:spPr>
        </p:pic>
        <p:sp>
          <p:nvSpPr>
            <p:cNvPr id="30" name="文本框 29"/>
            <p:cNvSpPr txBox="1"/>
            <p:nvPr/>
          </p:nvSpPr>
          <p:spPr>
            <a:xfrm>
              <a:off x="4934551" y="4772150"/>
              <a:ext cx="5097666" cy="1138453"/>
            </a:xfrm>
            <a:prstGeom prst="rect">
              <a:avLst/>
            </a:prstGeom>
            <a:noFill/>
          </p:spPr>
          <p:txBody>
            <a:bodyPr wrap="square" rtlCol="0">
              <a:spAutoFit/>
            </a:bodyPr>
            <a:lstStyle/>
            <a:p>
              <a:pPr>
                <a:lnSpc>
                  <a:spcPct val="130000"/>
                </a:lnSpc>
              </a:pPr>
              <a:r>
                <a:rPr lang="zh-CN" altLang="en-US" dirty="0"/>
                <a:t>有什么想对作者说的吗</a:t>
              </a:r>
              <a:endParaRPr lang="en-US" altLang="zh-CN" dirty="0"/>
            </a:p>
            <a:p>
              <a:pPr>
                <a:lnSpc>
                  <a:spcPct val="130000"/>
                </a:lnSpc>
              </a:pPr>
              <a:r>
                <a:rPr lang="zh-CN" altLang="en-US" dirty="0"/>
                <a:t>对模板还有更好的建议或者使用方面的困惑吗</a:t>
              </a:r>
              <a:endParaRPr lang="en-US" altLang="zh-CN" dirty="0"/>
            </a:p>
            <a:p>
              <a:pPr>
                <a:lnSpc>
                  <a:spcPct val="130000"/>
                </a:lnSpc>
              </a:pPr>
              <a:r>
                <a:rPr lang="zh-CN" altLang="en-US" dirty="0"/>
                <a:t>欢迎加入模板公测</a:t>
              </a:r>
              <a:r>
                <a:rPr lang="en-US" altLang="zh-CN" dirty="0"/>
                <a:t>QQ</a:t>
              </a:r>
              <a:r>
                <a:rPr lang="zh-CN" altLang="en-US" dirty="0"/>
                <a:t>群</a:t>
              </a:r>
              <a:r>
                <a:rPr lang="en-US" altLang="zh-CN" dirty="0"/>
                <a:t>~(</a:t>
              </a:r>
              <a:r>
                <a:rPr lang="zh-CN" altLang="en-US" dirty="0"/>
                <a:t>群号：</a:t>
              </a:r>
              <a:r>
                <a:rPr lang="en-US" altLang="zh-CN" dirty="0"/>
                <a:t>521252309)</a:t>
              </a: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4"/>
          <a:stretch>
            <a:fillRect/>
          </a:stretch>
        </p:blipFill>
        <p:spPr>
          <a:xfrm>
            <a:off x="0" y="1"/>
            <a:ext cx="12192000" cy="6857999"/>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7D1D0-11BC-4610-B275-571C8521F02E}" type="datetimeFigureOut">
              <a:rPr lang="zh-CN" altLang="en-US" smtClean="0"/>
              <a:t>2021/12/28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7563A-2BCF-4CDB-AAE4-8FFF0BA89B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a:xfrm>
            <a:off x="4241800" y="4034155"/>
            <a:ext cx="3710305" cy="1414145"/>
          </a:xfrm>
        </p:spPr>
        <p:txBody>
          <a:bodyPr>
            <a:noAutofit/>
          </a:bodyPr>
          <a:lstStyle/>
          <a:p>
            <a:pPr algn="ctr"/>
            <a:r>
              <a:rPr lang="zh-CN" altLang="en-US" sz="3200" dirty="0">
                <a:latin typeface="等线" panose="02010600030101010101" pitchFamily="2" charset="-122"/>
                <a:ea typeface="等线" panose="02010600030101010101" pitchFamily="2" charset="-122"/>
                <a:cs typeface="等线" panose="02010600030101010101" pitchFamily="2" charset="-122"/>
              </a:rPr>
              <a:t>汇报人：</a:t>
            </a:r>
          </a:p>
          <a:p>
            <a:pPr algn="l"/>
            <a:r>
              <a:rPr lang="zh-CN" altLang="en-US" sz="2400" dirty="0">
                <a:latin typeface="等线" panose="02010600030101010101" pitchFamily="2" charset="-122"/>
                <a:ea typeface="等线" panose="02010600030101010101" pitchFamily="2" charset="-122"/>
                <a:cs typeface="等线" panose="02010600030101010101" pitchFamily="2" charset="-122"/>
              </a:rPr>
              <a:t>王春祥 </a:t>
            </a:r>
            <a:r>
              <a:rPr lang="en-US" altLang="zh-CN" sz="2400" dirty="0">
                <a:latin typeface="等线" panose="02010600030101010101" pitchFamily="2" charset="-122"/>
                <a:ea typeface="等线" panose="02010600030101010101" pitchFamily="2" charset="-122"/>
                <a:cs typeface="等线" panose="02010600030101010101" pitchFamily="2" charset="-122"/>
              </a:rPr>
              <a:t>1906050123</a:t>
            </a:r>
            <a:endParaRPr lang="zh-CN" altLang="en-US" sz="2400" dirty="0">
              <a:latin typeface="等线" panose="02010600030101010101" pitchFamily="2" charset="-122"/>
              <a:ea typeface="等线" panose="02010600030101010101" pitchFamily="2" charset="-122"/>
              <a:cs typeface="等线" panose="02010600030101010101" pitchFamily="2" charset="-122"/>
            </a:endParaRPr>
          </a:p>
          <a:p>
            <a:pPr algn="l"/>
            <a:r>
              <a:rPr lang="zh-CN" altLang="en-US" sz="2400" dirty="0">
                <a:latin typeface="等线" panose="02010600030101010101" pitchFamily="2" charset="-122"/>
                <a:ea typeface="等线" panose="02010600030101010101" pitchFamily="2" charset="-122"/>
                <a:cs typeface="等线" panose="02010600030101010101" pitchFamily="2" charset="-122"/>
              </a:rPr>
              <a:t>周嘉豪 </a:t>
            </a:r>
            <a:r>
              <a:rPr lang="en-US" altLang="zh-CN" sz="2400" dirty="0">
                <a:latin typeface="等线" panose="02010600030101010101" pitchFamily="2" charset="-122"/>
                <a:ea typeface="等线" panose="02010600030101010101" pitchFamily="2" charset="-122"/>
                <a:cs typeface="等线" panose="02010600030101010101" pitchFamily="2" charset="-122"/>
              </a:rPr>
              <a:t>1909070214</a:t>
            </a:r>
          </a:p>
        </p:txBody>
      </p:sp>
      <p:sp>
        <p:nvSpPr>
          <p:cNvPr id="2" name="文本框 1"/>
          <p:cNvSpPr txBox="1"/>
          <p:nvPr/>
        </p:nvSpPr>
        <p:spPr>
          <a:xfrm>
            <a:off x="1643039" y="2407184"/>
            <a:ext cx="8907826" cy="1292662"/>
          </a:xfrm>
          <a:prstGeom prst="rect">
            <a:avLst/>
          </a:prstGeom>
          <a:noFill/>
        </p:spPr>
        <p:txBody>
          <a:bodyPr wrap="square" rtlCol="0">
            <a:spAutoFit/>
          </a:bodyPr>
          <a:lstStyle/>
          <a:p>
            <a:pPr algn="ctr">
              <a:lnSpc>
                <a:spcPct val="130000"/>
              </a:lnSpc>
            </a:pPr>
            <a:r>
              <a:rPr lang="zh-CN" altLang="en-US" sz="6000" b="1" dirty="0">
                <a:latin typeface="微软雅黑" panose="020B0503020204020204" charset="-122"/>
                <a:ea typeface="微软雅黑" panose="020B0503020204020204" charset="-122"/>
                <a:cs typeface="微软雅黑" panose="020B0503020204020204" charset="-122"/>
              </a:rPr>
              <a:t>对</a:t>
            </a:r>
            <a:r>
              <a:rPr lang="en-US" altLang="zh-CN" sz="6000" b="1" dirty="0">
                <a:latin typeface="微软雅黑" panose="020B0503020204020204" charset="-122"/>
                <a:ea typeface="微软雅黑" panose="020B0503020204020204" charset="-122"/>
                <a:cs typeface="微软雅黑" panose="020B0503020204020204" charset="-122"/>
              </a:rPr>
              <a:t>Docker</a:t>
            </a:r>
            <a:r>
              <a:rPr lang="zh-CN" altLang="en-US" sz="6000" b="1" dirty="0">
                <a:latin typeface="微软雅黑" panose="020B0503020204020204" charset="-122"/>
                <a:ea typeface="微软雅黑" panose="020B0503020204020204" charset="-122"/>
                <a:cs typeface="微软雅黑" panose="020B0503020204020204" charset="-122"/>
              </a:rPr>
              <a:t>的探究与分析</a:t>
            </a:r>
          </a:p>
        </p:txBody>
      </p:sp>
      <p:sp>
        <p:nvSpPr>
          <p:cNvPr id="3" name="文本框 2"/>
          <p:cNvSpPr txBox="1"/>
          <p:nvPr/>
        </p:nvSpPr>
        <p:spPr>
          <a:xfrm>
            <a:off x="9231630" y="5995670"/>
            <a:ext cx="2468880" cy="450850"/>
          </a:xfrm>
          <a:prstGeom prst="rect">
            <a:avLst/>
          </a:prstGeom>
          <a:noFill/>
        </p:spPr>
        <p:txBody>
          <a:bodyPr wrap="none" rtlCol="0">
            <a:spAutoFit/>
          </a:bodyPr>
          <a:lstStyle/>
          <a:p>
            <a:pPr algn="l">
              <a:lnSpc>
                <a:spcPct val="130000"/>
              </a:lnSpc>
            </a:pPr>
            <a:r>
              <a:rPr lang="zh-CN" altLang="en-US" dirty="0"/>
              <a:t>计算科学导论题目汇报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Docker</a:t>
            </a:r>
            <a:r>
              <a:rPr lang="zh-CN" altLang="en-US" dirty="0"/>
              <a:t>的优势</a:t>
            </a:r>
          </a:p>
        </p:txBody>
      </p:sp>
      <p:sp>
        <p:nvSpPr>
          <p:cNvPr id="17" name="文本框 16"/>
          <p:cNvSpPr txBox="1"/>
          <p:nvPr/>
        </p:nvSpPr>
        <p:spPr>
          <a:xfrm>
            <a:off x="459246" y="1155159"/>
            <a:ext cx="9943058" cy="4955203"/>
          </a:xfrm>
          <a:prstGeom prst="rect">
            <a:avLst/>
          </a:prstGeom>
          <a:noFill/>
        </p:spPr>
        <p:txBody>
          <a:bodyPr wrap="square" rtlCol="0">
            <a:spAutoFit/>
          </a:bodyPr>
          <a:lstStyle/>
          <a:p>
            <a:r>
              <a:rPr lang="en-US" altLang="zh-CN" sz="3600" dirty="0"/>
              <a:t>4. </a:t>
            </a:r>
            <a:r>
              <a:rPr lang="zh-CN" altLang="en-US" sz="3600" dirty="0"/>
              <a:t>更高效的虚拟化</a:t>
            </a:r>
          </a:p>
          <a:p>
            <a:endParaRPr lang="zh-CN" altLang="en-US" dirty="0"/>
          </a:p>
          <a:p>
            <a:r>
              <a:rPr lang="zh-CN" altLang="en-US" dirty="0"/>
              <a:t>Docker 容器的运行不需要额外的 hypervisor 支持，它是内核级的虚拟化，因此可以实现更高的性能和效率。</a:t>
            </a:r>
            <a:endParaRPr lang="en-US" altLang="zh-CN" dirty="0"/>
          </a:p>
          <a:p>
            <a:endParaRPr lang="en-US" altLang="zh-CN" dirty="0"/>
          </a:p>
          <a:p>
            <a:r>
              <a:rPr lang="en-US" altLang="zh-CN" sz="3200" dirty="0"/>
              <a:t>5. </a:t>
            </a:r>
            <a:r>
              <a:rPr lang="zh-CN" altLang="en-US" sz="3200" dirty="0"/>
              <a:t>更轻松的迁移和扩展</a:t>
            </a:r>
            <a:endParaRPr lang="en-US" altLang="zh-CN" sz="3200" dirty="0"/>
          </a:p>
          <a:p>
            <a:endParaRPr lang="zh-CN" altLang="en-US" dirty="0"/>
          </a:p>
          <a:p>
            <a:r>
              <a:rPr lang="zh-CN" altLang="en-US" dirty="0"/>
              <a:t>Docker 容器几乎可以在任意的平台上运行，包括物理机、虚拟机、公有云、私有云、个人电脑、服务器等。这种兼容性可以让用户把一个应用程序从一个平台直接迁移到另外一个。</a:t>
            </a:r>
          </a:p>
          <a:p>
            <a:endParaRPr lang="en-US" altLang="zh-CN" dirty="0"/>
          </a:p>
          <a:p>
            <a:r>
              <a:rPr lang="en-US" altLang="zh-CN" sz="3200" dirty="0"/>
              <a:t>6. </a:t>
            </a:r>
            <a:r>
              <a:rPr lang="zh-CN" altLang="en-US" sz="3200" dirty="0"/>
              <a:t>更简单的管理</a:t>
            </a:r>
          </a:p>
          <a:p>
            <a:endParaRPr lang="en-US" altLang="zh-CN" dirty="0"/>
          </a:p>
          <a:p>
            <a:r>
              <a:rPr lang="zh-CN" altLang="en-US" dirty="0"/>
              <a:t>使用 Docker，只需要小小的修改，就可以替代以往大量的更新工作。所有的修改都以增量的方式被分发和更新，从而实现自动化并且高效的管理。</a:t>
            </a:r>
          </a:p>
          <a:p>
            <a:endParaRPr lang="zh-CN" altLang="en-US" dirty="0"/>
          </a:p>
        </p:txBody>
      </p:sp>
    </p:spTree>
    <p:extLst>
      <p:ext uri="{BB962C8B-B14F-4D97-AF65-F5344CB8AC3E}">
        <p14:creationId xmlns:p14="http://schemas.microsoft.com/office/powerpoint/2010/main" val="244985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03</a:t>
            </a:r>
            <a:endParaRPr lang="zh-CN" altLang="en-US" dirty="0"/>
          </a:p>
        </p:txBody>
      </p:sp>
      <p:sp>
        <p:nvSpPr>
          <p:cNvPr id="4" name="标题 3"/>
          <p:cNvSpPr>
            <a:spLocks noGrp="1"/>
          </p:cNvSpPr>
          <p:nvPr>
            <p:ph type="title"/>
          </p:nvPr>
        </p:nvSpPr>
        <p:spPr>
          <a:xfrm>
            <a:off x="1842770" y="3217545"/>
            <a:ext cx="6359121" cy="1621155"/>
          </a:xfrm>
        </p:spPr>
        <p:txBody>
          <a:bodyPr/>
          <a:lstStyle/>
          <a:p>
            <a:r>
              <a:rPr lang="en-US" altLang="zh-CN" dirty="0"/>
              <a:t>Docker</a:t>
            </a:r>
            <a:r>
              <a:rPr lang="zh-CN" altLang="en-US" dirty="0"/>
              <a:t>的发展前景</a:t>
            </a:r>
            <a:endParaRPr lang="zh-CN" dirty="0"/>
          </a:p>
        </p:txBody>
      </p:sp>
      <p:sp>
        <p:nvSpPr>
          <p:cNvPr id="7" name="矩形 6"/>
          <p:cNvSpPr/>
          <p:nvPr/>
        </p:nvSpPr>
        <p:spPr>
          <a:xfrm>
            <a:off x="106934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Docker</a:t>
            </a:r>
            <a:r>
              <a:rPr lang="zh-CN" altLang="en-US" dirty="0"/>
              <a:t>的发展前景</a:t>
            </a:r>
          </a:p>
        </p:txBody>
      </p:sp>
      <p:sp>
        <p:nvSpPr>
          <p:cNvPr id="17" name="文本框 16"/>
          <p:cNvSpPr txBox="1"/>
          <p:nvPr/>
        </p:nvSpPr>
        <p:spPr>
          <a:xfrm>
            <a:off x="431537" y="1155159"/>
            <a:ext cx="9943058" cy="461665"/>
          </a:xfrm>
          <a:prstGeom prst="rect">
            <a:avLst/>
          </a:prstGeom>
          <a:noFill/>
        </p:spPr>
        <p:txBody>
          <a:bodyPr wrap="square" rtlCol="0">
            <a:spAutoFit/>
          </a:bodyPr>
          <a:lstStyle/>
          <a:p>
            <a:r>
              <a:rPr lang="en-US" altLang="zh-CN" sz="2400" b="1" dirty="0"/>
              <a:t> Docker+ Kubernetes</a:t>
            </a:r>
            <a:r>
              <a:rPr lang="zh-CN" altLang="en-US" sz="2400" b="1" dirty="0"/>
              <a:t>已成为云计算的主流</a:t>
            </a:r>
          </a:p>
        </p:txBody>
      </p:sp>
      <p:pic>
        <p:nvPicPr>
          <p:cNvPr id="1026" name="Picture 2" descr="https://img2018.cnblogs.com/blog/70544/201906/70544-20190619095046048-1557814678.png">
            <a:extLst>
              <a:ext uri="{FF2B5EF4-FFF2-40B4-BE49-F238E27FC236}">
                <a16:creationId xmlns:a16="http://schemas.microsoft.com/office/drawing/2014/main" id="{B9172222-48DD-464B-96B1-E57134742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27" y="1855714"/>
            <a:ext cx="8029575" cy="33813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00A3544-74E4-4F5A-A809-4B9179116C31}"/>
              </a:ext>
            </a:extLst>
          </p:cNvPr>
          <p:cNvSpPr txBox="1"/>
          <p:nvPr/>
        </p:nvSpPr>
        <p:spPr>
          <a:xfrm>
            <a:off x="792481" y="1985818"/>
            <a:ext cx="971664" cy="418256"/>
          </a:xfrm>
          <a:prstGeom prst="rect">
            <a:avLst/>
          </a:prstGeom>
          <a:noFill/>
        </p:spPr>
        <p:txBody>
          <a:bodyPr wrap="square" rtlCol="0">
            <a:spAutoFit/>
          </a:bodyPr>
          <a:lstStyle/>
          <a:p>
            <a:pPr algn="l">
              <a:lnSpc>
                <a:spcPct val="130000"/>
              </a:lnSpc>
            </a:pPr>
            <a:r>
              <a:rPr lang="zh-CN" altLang="en-US" dirty="0"/>
              <a:t>腾讯云</a:t>
            </a:r>
          </a:p>
        </p:txBody>
      </p:sp>
      <p:pic>
        <p:nvPicPr>
          <p:cNvPr id="5" name="图片 4">
            <a:extLst>
              <a:ext uri="{FF2B5EF4-FFF2-40B4-BE49-F238E27FC236}">
                <a16:creationId xmlns:a16="http://schemas.microsoft.com/office/drawing/2014/main" id="{446FAF47-3223-4E8B-897E-97882B6AC0B0}"/>
              </a:ext>
            </a:extLst>
          </p:cNvPr>
          <p:cNvPicPr>
            <a:picLocks noChangeAspect="1"/>
          </p:cNvPicPr>
          <p:nvPr/>
        </p:nvPicPr>
        <p:blipFill>
          <a:blip r:embed="rId3"/>
          <a:stretch>
            <a:fillRect/>
          </a:stretch>
        </p:blipFill>
        <p:spPr>
          <a:xfrm>
            <a:off x="2124363" y="2302474"/>
            <a:ext cx="7689005" cy="3564976"/>
          </a:xfrm>
          <a:prstGeom prst="rect">
            <a:avLst/>
          </a:prstGeom>
        </p:spPr>
      </p:pic>
      <p:pic>
        <p:nvPicPr>
          <p:cNvPr id="8" name="图片 7">
            <a:extLst>
              <a:ext uri="{FF2B5EF4-FFF2-40B4-BE49-F238E27FC236}">
                <a16:creationId xmlns:a16="http://schemas.microsoft.com/office/drawing/2014/main" id="{1AED9306-B6A8-4030-92CC-BCC5757F8B21}"/>
              </a:ext>
            </a:extLst>
          </p:cNvPr>
          <p:cNvPicPr>
            <a:picLocks noChangeAspect="1"/>
          </p:cNvPicPr>
          <p:nvPr/>
        </p:nvPicPr>
        <p:blipFill>
          <a:blip r:embed="rId4"/>
          <a:stretch>
            <a:fillRect/>
          </a:stretch>
        </p:blipFill>
        <p:spPr>
          <a:xfrm>
            <a:off x="3793640" y="2813758"/>
            <a:ext cx="7689006" cy="3536142"/>
          </a:xfrm>
          <a:prstGeom prst="rect">
            <a:avLst/>
          </a:prstGeom>
        </p:spPr>
      </p:pic>
    </p:spTree>
    <p:extLst>
      <p:ext uri="{BB962C8B-B14F-4D97-AF65-F5344CB8AC3E}">
        <p14:creationId xmlns:p14="http://schemas.microsoft.com/office/powerpoint/2010/main" val="7916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1"/>
            <a:ext cx="12192000" cy="6857999"/>
          </a:xfrm>
          <a:prstGeom prst="rect">
            <a:avLst/>
          </a:prstGeom>
        </p:spPr>
      </p:pic>
      <p:sp>
        <p:nvSpPr>
          <p:cNvPr id="9" name="矩形 8"/>
          <p:cNvSpPr/>
          <p:nvPr/>
        </p:nvSpPr>
        <p:spPr>
          <a:xfrm>
            <a:off x="-635" y="0"/>
            <a:ext cx="12192000" cy="6858000"/>
          </a:xfrm>
          <a:prstGeom prst="rect">
            <a:avLst/>
          </a:prstGeom>
          <a:solidFill>
            <a:schemeClr val="accent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600" b="1" dirty="0">
                <a:latin typeface="+mj-ea"/>
                <a:ea typeface="+mj-ea"/>
              </a:rPr>
              <a:t>感谢聆听</a:t>
            </a:r>
          </a:p>
          <a:p>
            <a:pPr algn="ctr"/>
            <a:endParaRPr lang="zh-CN" sz="9600" b="1" dirty="0">
              <a:latin typeface="+mj-ea"/>
              <a:ea typeface="+mj-ea"/>
            </a:endParaRPr>
          </a:p>
        </p:txBody>
      </p:sp>
      <p:pic>
        <p:nvPicPr>
          <p:cNvPr id="17" name="图片 16"/>
          <p:cNvPicPr>
            <a:picLocks noChangeAspect="1"/>
          </p:cNvPicPr>
          <p:nvPr/>
        </p:nvPicPr>
        <p:blipFill>
          <a:blip r:embed="rId3"/>
          <a:stretch>
            <a:fillRect/>
          </a:stretch>
        </p:blipFill>
        <p:spPr>
          <a:xfrm>
            <a:off x="5255559" y="5712705"/>
            <a:ext cx="1680881" cy="401223"/>
          </a:xfrm>
          <a:prstGeom prst="rect">
            <a:avLst/>
          </a:prstGeom>
        </p:spPr>
      </p:pic>
      <p:sp>
        <p:nvSpPr>
          <p:cNvPr id="2" name="文本占位符 1"/>
          <p:cNvSpPr>
            <a:spLocks noGrp="1"/>
          </p:cNvSpPr>
          <p:nvPr>
            <p:ph type="body" sz="quarter" idx="13"/>
          </p:nvPr>
        </p:nvSpPr>
        <p:spPr>
          <a:xfrm>
            <a:off x="4350385" y="3662680"/>
            <a:ext cx="3710305" cy="1414145"/>
          </a:xfrm>
        </p:spPr>
        <p:txBody>
          <a:bodyPr>
            <a:noAutofit/>
          </a:bodyPr>
          <a:lstStyle/>
          <a:p>
            <a:pPr marL="0" indent="0" algn="ctr">
              <a:buNone/>
            </a:pPr>
            <a:r>
              <a:rPr lang="zh-CN" altLang="en-US" sz="3200" dirty="0">
                <a:solidFill>
                  <a:schemeClr val="bg1"/>
                </a:solidFill>
                <a:latin typeface="等线" panose="02010600030101010101" pitchFamily="2" charset="-122"/>
                <a:ea typeface="等线" panose="02010600030101010101" pitchFamily="2" charset="-122"/>
                <a:cs typeface="等线" panose="02010600030101010101" pitchFamily="2" charset="-122"/>
              </a:rPr>
              <a:t>汇报人：</a:t>
            </a:r>
          </a:p>
          <a:p>
            <a:pPr marL="0" indent="0">
              <a:buNone/>
            </a:pPr>
            <a:r>
              <a:rPr lang="zh-CN" altLang="en-US" sz="2400" dirty="0">
                <a:solidFill>
                  <a:schemeClr val="bg1"/>
                </a:solidFill>
                <a:latin typeface="等线" panose="02010600030101010101" pitchFamily="2" charset="-122"/>
                <a:ea typeface="等线" panose="02010600030101010101" pitchFamily="2" charset="-122"/>
                <a:cs typeface="等线" panose="02010600030101010101" pitchFamily="2" charset="-122"/>
              </a:rPr>
              <a:t>王春祥 </a:t>
            </a:r>
            <a:r>
              <a:rPr lang="en-US" altLang="zh-CN" sz="2400" dirty="0">
                <a:solidFill>
                  <a:schemeClr val="bg1"/>
                </a:solidFill>
                <a:latin typeface="等线" panose="02010600030101010101" pitchFamily="2" charset="-122"/>
                <a:ea typeface="等线" panose="02010600030101010101" pitchFamily="2" charset="-122"/>
                <a:cs typeface="等线" panose="02010600030101010101" pitchFamily="2" charset="-122"/>
              </a:rPr>
              <a:t>1906050123</a:t>
            </a:r>
          </a:p>
          <a:p>
            <a:pPr marL="0" indent="0">
              <a:buNone/>
            </a:pPr>
            <a:r>
              <a:rPr lang="zh-CN" altLang="en-US" sz="2400" dirty="0">
                <a:solidFill>
                  <a:schemeClr val="bg1"/>
                </a:solidFill>
                <a:latin typeface="等线" panose="02010600030101010101" pitchFamily="2" charset="-122"/>
                <a:ea typeface="等线" panose="02010600030101010101" pitchFamily="2" charset="-122"/>
                <a:cs typeface="等线" panose="02010600030101010101" pitchFamily="2" charset="-122"/>
              </a:rPr>
              <a:t>周嘉豪 </a:t>
            </a:r>
            <a:r>
              <a:rPr lang="en-US" altLang="zh-CN" sz="2400" dirty="0">
                <a:solidFill>
                  <a:schemeClr val="bg1"/>
                </a:solidFill>
                <a:latin typeface="等线" panose="02010600030101010101" pitchFamily="2" charset="-122"/>
                <a:ea typeface="等线" panose="02010600030101010101" pitchFamily="2" charset="-122"/>
                <a:cs typeface="等线" panose="02010600030101010101" pitchFamily="2" charset="-122"/>
              </a:rPr>
              <a:t>1909070214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01</a:t>
            </a:r>
            <a:endParaRPr lang="zh-CN" altLang="en-US" dirty="0"/>
          </a:p>
        </p:txBody>
      </p:sp>
      <p:sp>
        <p:nvSpPr>
          <p:cNvPr id="4" name="标题 3"/>
          <p:cNvSpPr>
            <a:spLocks noGrp="1"/>
          </p:cNvSpPr>
          <p:nvPr>
            <p:ph type="title"/>
          </p:nvPr>
        </p:nvSpPr>
        <p:spPr>
          <a:xfrm>
            <a:off x="1842770" y="3183890"/>
            <a:ext cx="6116864" cy="1947545"/>
          </a:xfrm>
        </p:spPr>
        <p:txBody>
          <a:bodyPr/>
          <a:lstStyle/>
          <a:p>
            <a:r>
              <a:rPr lang="zh-CN" altLang="en-US" dirty="0"/>
              <a:t>什么是</a:t>
            </a:r>
            <a:r>
              <a:rPr lang="en-US" altLang="zh-CN" dirty="0"/>
              <a:t>Docker</a:t>
            </a:r>
            <a:endParaRPr lang="zh-CN" altLang="en-US" dirty="0"/>
          </a:p>
        </p:txBody>
      </p:sp>
      <p:sp>
        <p:nvSpPr>
          <p:cNvPr id="23" name="文本占位符 22"/>
          <p:cNvSpPr>
            <a:spLocks noGrp="1"/>
          </p:cNvSpPr>
          <p:nvPr>
            <p:ph type="body" sz="quarter" idx="12"/>
          </p:nvPr>
        </p:nvSpPr>
        <p:spPr>
          <a:xfrm>
            <a:off x="10254615" y="619760"/>
            <a:ext cx="1064895" cy="403860"/>
          </a:xfrm>
        </p:spPr>
        <p:txBody>
          <a:bodyPr>
            <a:normAutofit/>
          </a:bodyPr>
          <a:lstStyle/>
          <a:p>
            <a:pPr algn="ctr"/>
            <a:r>
              <a:rPr lang="en-US" altLang="zh-CN" dirty="0">
                <a:latin typeface="Times New Roman" panose="02020603050405020304" charset="0"/>
                <a:cs typeface="Times New Roman" panose="02020603050405020304" charset="0"/>
                <a:sym typeface="+mn-ea"/>
              </a:rPr>
              <a:t>Oracle</a:t>
            </a:r>
            <a:endParaRPr lang="en-US" altLang="zh-CN" dirty="0"/>
          </a:p>
        </p:txBody>
      </p:sp>
      <p:sp>
        <p:nvSpPr>
          <p:cNvPr id="9" name="矩形 8"/>
          <p:cNvSpPr/>
          <p:nvPr/>
        </p:nvSpPr>
        <p:spPr>
          <a:xfrm>
            <a:off x="67310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5031"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什么是</a:t>
            </a:r>
            <a:r>
              <a:rPr lang="en-US" altLang="zh-CN" dirty="0"/>
              <a:t>Docker</a:t>
            </a:r>
            <a:endParaRPr lang="zh-CN" altLang="en-US" dirty="0"/>
          </a:p>
        </p:txBody>
      </p:sp>
      <p:sp>
        <p:nvSpPr>
          <p:cNvPr id="17" name="文本框 16"/>
          <p:cNvSpPr txBox="1"/>
          <p:nvPr/>
        </p:nvSpPr>
        <p:spPr>
          <a:xfrm>
            <a:off x="448628" y="1462808"/>
            <a:ext cx="8002905" cy="1754326"/>
          </a:xfrm>
          <a:prstGeom prst="rect">
            <a:avLst/>
          </a:prstGeom>
          <a:noFill/>
        </p:spPr>
        <p:txBody>
          <a:bodyPr wrap="square" rtlCol="0">
            <a:spAutoFit/>
          </a:bodyPr>
          <a:lstStyle/>
          <a:p>
            <a:r>
              <a:rPr lang="zh-CN" altLang="en-US" dirty="0"/>
              <a:t>Docker 是一个开源项目，诞生于 2013 年初，最初是 dotCloud 公司内部的一个业余项目。它基于 Google 公司推出的 Go 语言实现。项目后来加入了 Linux 基金会，遵从了 Apache 2.0 协议，项目代码在GitHub 上进行维护。</a:t>
            </a:r>
          </a:p>
          <a:p>
            <a:endParaRPr lang="zh-CN" altLang="en-US" dirty="0"/>
          </a:p>
          <a:p>
            <a:r>
              <a:rPr lang="zh-CN" altLang="en-US" dirty="0"/>
              <a:t>Docker 项目的目标是实现轻量级的操作系统虚拟化解决方案。Docker 的基础是 Linux 容器（LXC）等技术。</a:t>
            </a:r>
          </a:p>
        </p:txBody>
      </p:sp>
      <p:pic>
        <p:nvPicPr>
          <p:cNvPr id="1026" name="Picture 2" descr="https://img0.baidu.com/it/u=1919702304,419365843&amp;fm=26&amp;fmt=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036" y="3379862"/>
            <a:ext cx="49053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4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具体来说</a:t>
            </a:r>
          </a:p>
        </p:txBody>
      </p:sp>
      <p:sp>
        <p:nvSpPr>
          <p:cNvPr id="17" name="文本框 16"/>
          <p:cNvSpPr txBox="1"/>
          <p:nvPr/>
        </p:nvSpPr>
        <p:spPr>
          <a:xfrm>
            <a:off x="448628" y="1462808"/>
            <a:ext cx="8002905" cy="2031325"/>
          </a:xfrm>
          <a:prstGeom prst="rect">
            <a:avLst/>
          </a:prstGeom>
          <a:noFill/>
        </p:spPr>
        <p:txBody>
          <a:bodyPr wrap="square" rtlCol="0">
            <a:spAutoFit/>
          </a:bodyPr>
          <a:lstStyle/>
          <a:p>
            <a:r>
              <a:rPr lang="en-US" altLang="zh-CN" dirty="0"/>
              <a:t>Docker </a:t>
            </a:r>
            <a:r>
              <a:rPr lang="en-US" altLang="zh-CN" dirty="0" err="1"/>
              <a:t>是一个开源的应用容器引擎，基于</a:t>
            </a:r>
            <a:r>
              <a:rPr lang="en-US" altLang="zh-CN" dirty="0"/>
              <a:t> Go 语言并遵从Apache2.0协议开源。</a:t>
            </a:r>
          </a:p>
          <a:p>
            <a:endParaRPr lang="en-US" altLang="zh-CN" dirty="0"/>
          </a:p>
          <a:p>
            <a:r>
              <a:rPr lang="en-US" altLang="zh-CN" dirty="0"/>
              <a:t>Docker </a:t>
            </a:r>
            <a:r>
              <a:rPr lang="en-US" altLang="zh-CN" dirty="0" err="1"/>
              <a:t>可以让开发者打包他们的应用以及依赖包到一个轻量级、可移植的容器</a:t>
            </a:r>
            <a:r>
              <a:rPr lang="en-US" altLang="zh-CN" dirty="0"/>
              <a:t>(container)</a:t>
            </a:r>
            <a:r>
              <a:rPr lang="en-US" altLang="zh-CN" dirty="0" err="1"/>
              <a:t>中，然后发布到任何流行的</a:t>
            </a:r>
            <a:r>
              <a:rPr lang="en-US" altLang="zh-CN" dirty="0"/>
              <a:t> Linux </a:t>
            </a:r>
            <a:r>
              <a:rPr lang="en-US" altLang="zh-CN" dirty="0" err="1"/>
              <a:t>机器上，也可以实现虚拟化</a:t>
            </a:r>
            <a:r>
              <a:rPr lang="en-US" altLang="zh-CN" dirty="0"/>
              <a:t>。</a:t>
            </a:r>
          </a:p>
          <a:p>
            <a:r>
              <a:rPr lang="en-US" altLang="zh-CN" dirty="0"/>
              <a:t> </a:t>
            </a:r>
          </a:p>
          <a:p>
            <a:r>
              <a:rPr lang="en-US" altLang="zh-CN" dirty="0" err="1"/>
              <a:t>容器是完全使用沙箱机制，相互之间不会有任何接口（类似</a:t>
            </a:r>
            <a:r>
              <a:rPr lang="en-US" altLang="zh-CN" dirty="0"/>
              <a:t> iPhone 的 app）,</a:t>
            </a:r>
            <a:r>
              <a:rPr lang="en-US" altLang="zh-CN" dirty="0" err="1"/>
              <a:t>更重要的是容器性能开销极低</a:t>
            </a:r>
            <a:r>
              <a:rPr lang="en-US" altLang="zh-CN" dirty="0"/>
              <a:t>。</a:t>
            </a:r>
          </a:p>
        </p:txBody>
      </p:sp>
      <p:pic>
        <p:nvPicPr>
          <p:cNvPr id="3074" name="Picture 2" descr="https://www.docker.com/sites/default/files/d8/2018-11/docker-containerized-and-vm-transparent-bg.png"/>
          <p:cNvPicPr>
            <a:picLocks noChangeAspect="1" noChangeArrowheads="1"/>
          </p:cNvPicPr>
          <p:nvPr/>
        </p:nvPicPr>
        <p:blipFill rotWithShape="1">
          <a:blip r:embed="rId2">
            <a:extLst>
              <a:ext uri="{28A0092B-C50C-407E-A947-70E740481C1C}">
                <a14:useLocalDpi xmlns:a14="http://schemas.microsoft.com/office/drawing/2010/main" val="0"/>
              </a:ext>
            </a:extLst>
          </a:blip>
          <a:srcRect t="11712" r="50506" b="-1"/>
          <a:stretch/>
        </p:blipFill>
        <p:spPr bwMode="auto">
          <a:xfrm>
            <a:off x="7555062" y="3095625"/>
            <a:ext cx="4436913" cy="323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7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什么是容器</a:t>
            </a:r>
            <a:r>
              <a:rPr lang="en-US" altLang="zh-CN" dirty="0"/>
              <a:t>(container)</a:t>
            </a:r>
            <a:endParaRPr lang="zh-CN" altLang="en-US" dirty="0"/>
          </a:p>
        </p:txBody>
      </p:sp>
      <p:sp>
        <p:nvSpPr>
          <p:cNvPr id="17" name="文本框 16"/>
          <p:cNvSpPr txBox="1"/>
          <p:nvPr/>
        </p:nvSpPr>
        <p:spPr>
          <a:xfrm>
            <a:off x="474265" y="1351713"/>
            <a:ext cx="6601651" cy="3416320"/>
          </a:xfrm>
          <a:prstGeom prst="rect">
            <a:avLst/>
          </a:prstGeom>
          <a:noFill/>
        </p:spPr>
        <p:txBody>
          <a:bodyPr wrap="square" rtlCol="0">
            <a:spAutoFit/>
          </a:bodyPr>
          <a:lstStyle/>
          <a:p>
            <a:r>
              <a:rPr lang="zh-CN" altLang="en-US" dirty="0"/>
              <a:t>对于容器，</a:t>
            </a:r>
            <a:r>
              <a:rPr lang="en-US" altLang="zh-CN" dirty="0"/>
              <a:t>Docker</a:t>
            </a:r>
            <a:r>
              <a:rPr lang="zh-CN" altLang="en-US" dirty="0"/>
              <a:t>官网的定义如下：</a:t>
            </a:r>
            <a:endParaRPr lang="en-US" altLang="zh-CN" dirty="0"/>
          </a:p>
          <a:p>
            <a:endParaRPr lang="en-US" altLang="zh-CN" dirty="0"/>
          </a:p>
          <a:p>
            <a:r>
              <a:rPr lang="zh-CN" altLang="en-US" dirty="0"/>
              <a:t>容器是一个标准化的软件单元，它将代码及其所有依赖关系打包，以便应用程序从一个计算环境可靠快速地运行到另一个计算环境。</a:t>
            </a:r>
            <a:r>
              <a:rPr lang="en-US" altLang="zh-CN" dirty="0"/>
              <a:t>Docker</a:t>
            </a:r>
            <a:r>
              <a:rPr lang="zh-CN" altLang="en-US" dirty="0"/>
              <a:t>容器镜像是一个轻量的独立的可执行的软件包。包含程序运行的时候所需的一切：代码，运行时间，系统工具，系统库和设置。</a:t>
            </a:r>
            <a:endParaRPr lang="en-US" altLang="zh-CN" dirty="0"/>
          </a:p>
          <a:p>
            <a:endParaRPr lang="en-US" altLang="zh-CN" dirty="0"/>
          </a:p>
          <a:p>
            <a:r>
              <a:rPr lang="zh-CN" altLang="en-US" dirty="0"/>
              <a:t>容器的定义和集装箱概念上十分相似，操作系统对应于港口和船只，每一个容器相当于一个集装箱；集装箱之间相互隔离，同时集装箱和船只相互隔离，即集装箱的配送与船只无关。</a:t>
            </a:r>
          </a:p>
          <a:p>
            <a:endParaRPr lang="en-US" altLang="zh-CN" dirty="0"/>
          </a:p>
        </p:txBody>
      </p:sp>
      <p:pic>
        <p:nvPicPr>
          <p:cNvPr id="3074" name="Picture 2" descr="https://www.docker.com/sites/default/files/d8/2018-11/docker-containerized-and-vm-transparent-bg.png"/>
          <p:cNvPicPr>
            <a:picLocks noChangeAspect="1" noChangeArrowheads="1"/>
          </p:cNvPicPr>
          <p:nvPr/>
        </p:nvPicPr>
        <p:blipFill rotWithShape="1">
          <a:blip r:embed="rId2">
            <a:extLst>
              <a:ext uri="{28A0092B-C50C-407E-A947-70E740481C1C}">
                <a14:useLocalDpi xmlns:a14="http://schemas.microsoft.com/office/drawing/2010/main" val="0"/>
              </a:ext>
            </a:extLst>
          </a:blip>
          <a:srcRect t="11712" r="50506" b="-1"/>
          <a:stretch/>
        </p:blipFill>
        <p:spPr bwMode="auto">
          <a:xfrm>
            <a:off x="7829550" y="3321400"/>
            <a:ext cx="4362450" cy="3182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c3.zhimg.com/80/v2-f698870a2becd150a5376942be7368de_144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9550" y="1012819"/>
            <a:ext cx="4103832" cy="265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3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02</a:t>
            </a:r>
            <a:endParaRPr lang="zh-CN" altLang="en-US" dirty="0"/>
          </a:p>
        </p:txBody>
      </p:sp>
      <p:sp>
        <p:nvSpPr>
          <p:cNvPr id="4" name="标题 3"/>
          <p:cNvSpPr>
            <a:spLocks noGrp="1"/>
          </p:cNvSpPr>
          <p:nvPr>
            <p:ph type="title"/>
          </p:nvPr>
        </p:nvSpPr>
        <p:spPr>
          <a:xfrm>
            <a:off x="1842770" y="3183890"/>
            <a:ext cx="6116864" cy="1947545"/>
          </a:xfrm>
        </p:spPr>
        <p:txBody>
          <a:bodyPr/>
          <a:lstStyle/>
          <a:p>
            <a:r>
              <a:rPr lang="en-US" altLang="zh-CN" dirty="0"/>
              <a:t>Docker</a:t>
            </a:r>
            <a:r>
              <a:rPr lang="zh-CN" altLang="en-US" dirty="0"/>
              <a:t>的优势</a:t>
            </a:r>
          </a:p>
        </p:txBody>
      </p:sp>
      <p:sp>
        <p:nvSpPr>
          <p:cNvPr id="23" name="文本占位符 22"/>
          <p:cNvSpPr>
            <a:spLocks noGrp="1"/>
          </p:cNvSpPr>
          <p:nvPr>
            <p:ph type="body" sz="quarter" idx="12"/>
          </p:nvPr>
        </p:nvSpPr>
        <p:spPr>
          <a:xfrm>
            <a:off x="10254615" y="619760"/>
            <a:ext cx="1064895" cy="403860"/>
          </a:xfrm>
        </p:spPr>
        <p:txBody>
          <a:bodyPr>
            <a:normAutofit/>
          </a:bodyPr>
          <a:lstStyle/>
          <a:p>
            <a:pPr algn="ctr"/>
            <a:r>
              <a:rPr lang="en-US" altLang="zh-CN" dirty="0">
                <a:latin typeface="Times New Roman" panose="02020603050405020304" charset="0"/>
                <a:cs typeface="Times New Roman" panose="02020603050405020304" charset="0"/>
                <a:sym typeface="+mn-ea"/>
              </a:rPr>
              <a:t>Oracle</a:t>
            </a:r>
            <a:endParaRPr lang="en-US" altLang="zh-CN" dirty="0"/>
          </a:p>
        </p:txBody>
      </p:sp>
      <p:sp>
        <p:nvSpPr>
          <p:cNvPr id="9" name="矩形 8"/>
          <p:cNvSpPr/>
          <p:nvPr/>
        </p:nvSpPr>
        <p:spPr>
          <a:xfrm>
            <a:off x="8686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8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Docker</a:t>
            </a:r>
            <a:r>
              <a:rPr lang="zh-CN" altLang="en-US" dirty="0"/>
              <a:t>的优势</a:t>
            </a:r>
          </a:p>
        </p:txBody>
      </p:sp>
      <p:sp>
        <p:nvSpPr>
          <p:cNvPr id="17" name="文本框 16"/>
          <p:cNvSpPr txBox="1"/>
          <p:nvPr/>
        </p:nvSpPr>
        <p:spPr>
          <a:xfrm>
            <a:off x="448627" y="1462808"/>
            <a:ext cx="9806325" cy="1969770"/>
          </a:xfrm>
          <a:prstGeom prst="rect">
            <a:avLst/>
          </a:prstGeom>
          <a:noFill/>
        </p:spPr>
        <p:txBody>
          <a:bodyPr wrap="square" rtlCol="0">
            <a:spAutoFit/>
          </a:bodyPr>
          <a:lstStyle/>
          <a:p>
            <a:pPr marL="514350" indent="-514350">
              <a:buAutoNum type="arabicPeriod"/>
            </a:pPr>
            <a:r>
              <a:rPr lang="zh-CN" altLang="en-US" sz="3200" dirty="0"/>
              <a:t>更高效的利用系统资源</a:t>
            </a:r>
          </a:p>
          <a:p>
            <a:endParaRPr lang="zh-CN" altLang="en-US" dirty="0"/>
          </a:p>
          <a:p>
            <a:r>
              <a:rPr lang="zh-CN" altLang="en-US" dirty="0"/>
              <a:t>由于容器之间共用一个操作系统内核，所以不需要进行硬件虚拟以及运行完整操作系统等额外开销，Docker对系统资源的利用率更高，无论是应用执行速度，内存消耗以及文件存储速度，都要比传统虚拟机技术更高效。因此，相比虚拟机技术，一个相同配置的主机，往往可以运行更多数量的应用。</a:t>
            </a:r>
          </a:p>
        </p:txBody>
      </p:sp>
      <p:pic>
        <p:nvPicPr>
          <p:cNvPr id="4" name="图片 3"/>
          <p:cNvPicPr>
            <a:picLocks noChangeAspect="1"/>
          </p:cNvPicPr>
          <p:nvPr/>
        </p:nvPicPr>
        <p:blipFill>
          <a:blip r:embed="rId2"/>
          <a:stretch>
            <a:fillRect/>
          </a:stretch>
        </p:blipFill>
        <p:spPr>
          <a:xfrm>
            <a:off x="4315627" y="3296679"/>
            <a:ext cx="7723622" cy="3170976"/>
          </a:xfrm>
          <a:prstGeom prst="rect">
            <a:avLst/>
          </a:prstGeom>
        </p:spPr>
      </p:pic>
    </p:spTree>
    <p:extLst>
      <p:ext uri="{BB962C8B-B14F-4D97-AF65-F5344CB8AC3E}">
        <p14:creationId xmlns:p14="http://schemas.microsoft.com/office/powerpoint/2010/main" val="326158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Docker</a:t>
            </a:r>
            <a:r>
              <a:rPr lang="zh-CN" altLang="en-US" dirty="0"/>
              <a:t>的优势</a:t>
            </a:r>
          </a:p>
        </p:txBody>
      </p:sp>
      <p:sp>
        <p:nvSpPr>
          <p:cNvPr id="17" name="文本框 16"/>
          <p:cNvSpPr txBox="1"/>
          <p:nvPr/>
        </p:nvSpPr>
        <p:spPr>
          <a:xfrm>
            <a:off x="448629" y="1462808"/>
            <a:ext cx="9455948" cy="2246769"/>
          </a:xfrm>
          <a:prstGeom prst="rect">
            <a:avLst/>
          </a:prstGeom>
          <a:noFill/>
        </p:spPr>
        <p:txBody>
          <a:bodyPr wrap="square" rtlCol="0">
            <a:spAutoFit/>
          </a:bodyPr>
          <a:lstStyle/>
          <a:p>
            <a:r>
              <a:rPr lang="en-US" altLang="zh-CN" sz="3200" dirty="0"/>
              <a:t>2. </a:t>
            </a:r>
            <a:r>
              <a:rPr lang="zh-CN" altLang="en-US" sz="3200" dirty="0">
                <a:sym typeface="+mn-ea"/>
              </a:rPr>
              <a:t>持续交付和部署</a:t>
            </a:r>
            <a:endParaRPr lang="zh-CN" altLang="en-US" sz="3200" dirty="0"/>
          </a:p>
          <a:p>
            <a:endParaRPr lang="zh-CN" altLang="en-US" dirty="0"/>
          </a:p>
          <a:p>
            <a:r>
              <a:rPr lang="zh-CN" altLang="en-US" dirty="0"/>
              <a:t>对于开发和运维人员来说，最希望的就是一次创建或配置，可以在任意地方正常运行。</a:t>
            </a:r>
          </a:p>
          <a:p>
            <a:r>
              <a:rPr lang="zh-CN" altLang="en-US" dirty="0"/>
              <a:t>使用Docker可以通过定制应用镜像来实现持续集成，持续交付，部署。开发人员可以通过Dockerfile来进行镜像构建，并结合持续集成系统进行集成测试，而运维人员则可以在生产环境中快速部署该镜像，甚至结合持续部署系统进行自动部署。</a:t>
            </a:r>
          </a:p>
          <a:p>
            <a:endParaRPr lang="zh-CN" altLang="en-US" dirty="0"/>
          </a:p>
        </p:txBody>
      </p:sp>
      <p:graphicFrame>
        <p:nvGraphicFramePr>
          <p:cNvPr id="4" name="图示 3"/>
          <p:cNvGraphicFramePr/>
          <p:nvPr>
            <p:extLst>
              <p:ext uri="{D42A27DB-BD31-4B8C-83A1-F6EECF244321}">
                <p14:modId xmlns:p14="http://schemas.microsoft.com/office/powerpoint/2010/main" val="3193976242"/>
              </p:ext>
            </p:extLst>
          </p:nvPr>
        </p:nvGraphicFramePr>
        <p:xfrm>
          <a:off x="4965107" y="3213219"/>
          <a:ext cx="6988068" cy="235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4971253" y="5567505"/>
            <a:ext cx="6981922" cy="737760"/>
            <a:chOff x="454787" y="3890235"/>
            <a:chExt cx="6997125" cy="740054"/>
          </a:xfrm>
        </p:grpSpPr>
        <p:sp>
          <p:nvSpPr>
            <p:cNvPr id="6" name="任意多边形 5"/>
            <p:cNvSpPr/>
            <p:nvPr/>
          </p:nvSpPr>
          <p:spPr>
            <a:xfrm>
              <a:off x="454787" y="3890235"/>
              <a:ext cx="1841348" cy="740054"/>
            </a:xfrm>
            <a:custGeom>
              <a:avLst/>
              <a:gdLst>
                <a:gd name="connsiteX0" fmla="*/ 0 w 1841348"/>
                <a:gd name="connsiteY0" fmla="*/ 74005 h 740054"/>
                <a:gd name="connsiteX1" fmla="*/ 74005 w 1841348"/>
                <a:gd name="connsiteY1" fmla="*/ 0 h 740054"/>
                <a:gd name="connsiteX2" fmla="*/ 1767343 w 1841348"/>
                <a:gd name="connsiteY2" fmla="*/ 0 h 740054"/>
                <a:gd name="connsiteX3" fmla="*/ 1841348 w 1841348"/>
                <a:gd name="connsiteY3" fmla="*/ 74005 h 740054"/>
                <a:gd name="connsiteX4" fmla="*/ 1841348 w 1841348"/>
                <a:gd name="connsiteY4" fmla="*/ 666049 h 740054"/>
                <a:gd name="connsiteX5" fmla="*/ 1767343 w 1841348"/>
                <a:gd name="connsiteY5" fmla="*/ 740054 h 740054"/>
                <a:gd name="connsiteX6" fmla="*/ 74005 w 1841348"/>
                <a:gd name="connsiteY6" fmla="*/ 740054 h 740054"/>
                <a:gd name="connsiteX7" fmla="*/ 0 w 1841348"/>
                <a:gd name="connsiteY7" fmla="*/ 666049 h 740054"/>
                <a:gd name="connsiteX8" fmla="*/ 0 w 1841348"/>
                <a:gd name="connsiteY8" fmla="*/ 74005 h 74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348" h="740054">
                  <a:moveTo>
                    <a:pt x="0" y="74005"/>
                  </a:moveTo>
                  <a:cubicBezTo>
                    <a:pt x="0" y="33133"/>
                    <a:pt x="33133" y="0"/>
                    <a:pt x="74005" y="0"/>
                  </a:cubicBezTo>
                  <a:lnTo>
                    <a:pt x="1767343" y="0"/>
                  </a:lnTo>
                  <a:cubicBezTo>
                    <a:pt x="1808215" y="0"/>
                    <a:pt x="1841348" y="33133"/>
                    <a:pt x="1841348" y="74005"/>
                  </a:cubicBezTo>
                  <a:lnTo>
                    <a:pt x="1841348" y="666049"/>
                  </a:lnTo>
                  <a:cubicBezTo>
                    <a:pt x="1841348" y="706921"/>
                    <a:pt x="1808215" y="740054"/>
                    <a:pt x="1767343" y="740054"/>
                  </a:cubicBezTo>
                  <a:lnTo>
                    <a:pt x="74005" y="740054"/>
                  </a:lnTo>
                  <a:cubicBezTo>
                    <a:pt x="33133" y="740054"/>
                    <a:pt x="0" y="706921"/>
                    <a:pt x="0" y="666049"/>
                  </a:cubicBezTo>
                  <a:lnTo>
                    <a:pt x="0" y="74005"/>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25" tIns="116925" rIns="116925" bIns="116925" numCol="1" spcCol="1270" anchor="ctr" anchorCtr="0">
              <a:noAutofit/>
            </a:bodyPr>
            <a:lstStyle/>
            <a:p>
              <a:pPr lvl="0" algn="ctr" defTabSz="1111250">
                <a:lnSpc>
                  <a:spcPct val="90000"/>
                </a:lnSpc>
                <a:spcBef>
                  <a:spcPct val="0"/>
                </a:spcBef>
                <a:spcAft>
                  <a:spcPct val="35000"/>
                </a:spcAft>
              </a:pPr>
              <a:r>
                <a:rPr lang="zh-CN" altLang="en-US" sz="2200" kern="1200" dirty="0">
                  <a:ln w="0"/>
                  <a:solidFill>
                    <a:schemeClr val="tx1"/>
                  </a:solidFill>
                </a:rPr>
                <a:t>开发环境</a:t>
              </a:r>
            </a:p>
          </p:txBody>
        </p:sp>
        <p:sp>
          <p:nvSpPr>
            <p:cNvPr id="7" name="任意多边形 6"/>
            <p:cNvSpPr/>
            <p:nvPr/>
          </p:nvSpPr>
          <p:spPr>
            <a:xfrm>
              <a:off x="3032676" y="3890235"/>
              <a:ext cx="1841348" cy="740054"/>
            </a:xfrm>
            <a:custGeom>
              <a:avLst/>
              <a:gdLst>
                <a:gd name="connsiteX0" fmla="*/ 0 w 1841348"/>
                <a:gd name="connsiteY0" fmla="*/ 74005 h 740054"/>
                <a:gd name="connsiteX1" fmla="*/ 74005 w 1841348"/>
                <a:gd name="connsiteY1" fmla="*/ 0 h 740054"/>
                <a:gd name="connsiteX2" fmla="*/ 1767343 w 1841348"/>
                <a:gd name="connsiteY2" fmla="*/ 0 h 740054"/>
                <a:gd name="connsiteX3" fmla="*/ 1841348 w 1841348"/>
                <a:gd name="connsiteY3" fmla="*/ 74005 h 740054"/>
                <a:gd name="connsiteX4" fmla="*/ 1841348 w 1841348"/>
                <a:gd name="connsiteY4" fmla="*/ 666049 h 740054"/>
                <a:gd name="connsiteX5" fmla="*/ 1767343 w 1841348"/>
                <a:gd name="connsiteY5" fmla="*/ 740054 h 740054"/>
                <a:gd name="connsiteX6" fmla="*/ 74005 w 1841348"/>
                <a:gd name="connsiteY6" fmla="*/ 740054 h 740054"/>
                <a:gd name="connsiteX7" fmla="*/ 0 w 1841348"/>
                <a:gd name="connsiteY7" fmla="*/ 666049 h 740054"/>
                <a:gd name="connsiteX8" fmla="*/ 0 w 1841348"/>
                <a:gd name="connsiteY8" fmla="*/ 74005 h 74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348" h="740054">
                  <a:moveTo>
                    <a:pt x="0" y="74005"/>
                  </a:moveTo>
                  <a:cubicBezTo>
                    <a:pt x="0" y="33133"/>
                    <a:pt x="33133" y="0"/>
                    <a:pt x="74005" y="0"/>
                  </a:cubicBezTo>
                  <a:lnTo>
                    <a:pt x="1767343" y="0"/>
                  </a:lnTo>
                  <a:cubicBezTo>
                    <a:pt x="1808215" y="0"/>
                    <a:pt x="1841348" y="33133"/>
                    <a:pt x="1841348" y="74005"/>
                  </a:cubicBezTo>
                  <a:lnTo>
                    <a:pt x="1841348" y="666049"/>
                  </a:lnTo>
                  <a:cubicBezTo>
                    <a:pt x="1841348" y="706921"/>
                    <a:pt x="1808215" y="740054"/>
                    <a:pt x="1767343" y="740054"/>
                  </a:cubicBezTo>
                  <a:lnTo>
                    <a:pt x="74005" y="740054"/>
                  </a:lnTo>
                  <a:cubicBezTo>
                    <a:pt x="33133" y="740054"/>
                    <a:pt x="0" y="706921"/>
                    <a:pt x="0" y="666049"/>
                  </a:cubicBezTo>
                  <a:lnTo>
                    <a:pt x="0" y="74005"/>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25" tIns="116925" rIns="116925" bIns="116925" numCol="1" spcCol="1270" anchor="ctr" anchorCtr="0">
              <a:noAutofit/>
            </a:bodyPr>
            <a:lstStyle/>
            <a:p>
              <a:pPr lvl="0" algn="ctr" defTabSz="1111250">
                <a:lnSpc>
                  <a:spcPct val="90000"/>
                </a:lnSpc>
                <a:spcBef>
                  <a:spcPct val="0"/>
                </a:spcBef>
                <a:spcAft>
                  <a:spcPct val="35000"/>
                </a:spcAft>
              </a:pPr>
              <a:r>
                <a:rPr lang="zh-CN" altLang="en-US" sz="2200" kern="1200" dirty="0">
                  <a:ln w="0"/>
                  <a:solidFill>
                    <a:schemeClr val="tx1"/>
                  </a:solidFill>
                </a:rPr>
                <a:t>测试环境</a:t>
              </a:r>
            </a:p>
          </p:txBody>
        </p:sp>
        <p:sp>
          <p:nvSpPr>
            <p:cNvPr id="8" name="任意多边形 7"/>
            <p:cNvSpPr/>
            <p:nvPr/>
          </p:nvSpPr>
          <p:spPr>
            <a:xfrm>
              <a:off x="5610564" y="3890235"/>
              <a:ext cx="1841348" cy="740054"/>
            </a:xfrm>
            <a:custGeom>
              <a:avLst/>
              <a:gdLst>
                <a:gd name="connsiteX0" fmla="*/ 0 w 1841348"/>
                <a:gd name="connsiteY0" fmla="*/ 74005 h 740054"/>
                <a:gd name="connsiteX1" fmla="*/ 74005 w 1841348"/>
                <a:gd name="connsiteY1" fmla="*/ 0 h 740054"/>
                <a:gd name="connsiteX2" fmla="*/ 1767343 w 1841348"/>
                <a:gd name="connsiteY2" fmla="*/ 0 h 740054"/>
                <a:gd name="connsiteX3" fmla="*/ 1841348 w 1841348"/>
                <a:gd name="connsiteY3" fmla="*/ 74005 h 740054"/>
                <a:gd name="connsiteX4" fmla="*/ 1841348 w 1841348"/>
                <a:gd name="connsiteY4" fmla="*/ 666049 h 740054"/>
                <a:gd name="connsiteX5" fmla="*/ 1767343 w 1841348"/>
                <a:gd name="connsiteY5" fmla="*/ 740054 h 740054"/>
                <a:gd name="connsiteX6" fmla="*/ 74005 w 1841348"/>
                <a:gd name="connsiteY6" fmla="*/ 740054 h 740054"/>
                <a:gd name="connsiteX7" fmla="*/ 0 w 1841348"/>
                <a:gd name="connsiteY7" fmla="*/ 666049 h 740054"/>
                <a:gd name="connsiteX8" fmla="*/ 0 w 1841348"/>
                <a:gd name="connsiteY8" fmla="*/ 74005 h 74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348" h="740054">
                  <a:moveTo>
                    <a:pt x="0" y="74005"/>
                  </a:moveTo>
                  <a:cubicBezTo>
                    <a:pt x="0" y="33133"/>
                    <a:pt x="33133" y="0"/>
                    <a:pt x="74005" y="0"/>
                  </a:cubicBezTo>
                  <a:lnTo>
                    <a:pt x="1767343" y="0"/>
                  </a:lnTo>
                  <a:cubicBezTo>
                    <a:pt x="1808215" y="0"/>
                    <a:pt x="1841348" y="33133"/>
                    <a:pt x="1841348" y="74005"/>
                  </a:cubicBezTo>
                  <a:lnTo>
                    <a:pt x="1841348" y="666049"/>
                  </a:lnTo>
                  <a:cubicBezTo>
                    <a:pt x="1841348" y="706921"/>
                    <a:pt x="1808215" y="740054"/>
                    <a:pt x="1767343" y="740054"/>
                  </a:cubicBezTo>
                  <a:lnTo>
                    <a:pt x="74005" y="740054"/>
                  </a:lnTo>
                  <a:cubicBezTo>
                    <a:pt x="33133" y="740054"/>
                    <a:pt x="0" y="706921"/>
                    <a:pt x="0" y="666049"/>
                  </a:cubicBezTo>
                  <a:lnTo>
                    <a:pt x="0" y="74005"/>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925" tIns="116925" rIns="116925" bIns="116925" numCol="1" spcCol="1270" anchor="ctr" anchorCtr="0">
              <a:noAutofit/>
            </a:bodyPr>
            <a:lstStyle/>
            <a:p>
              <a:pPr lvl="0" algn="ctr" defTabSz="1111250">
                <a:lnSpc>
                  <a:spcPct val="90000"/>
                </a:lnSpc>
                <a:spcBef>
                  <a:spcPct val="0"/>
                </a:spcBef>
                <a:spcAft>
                  <a:spcPct val="35000"/>
                </a:spcAft>
              </a:pPr>
              <a:r>
                <a:rPr lang="zh-CN" altLang="en-US" sz="2200" kern="1200" dirty="0">
                  <a:ln w="0"/>
                  <a:solidFill>
                    <a:schemeClr val="tx1"/>
                  </a:solidFill>
                </a:rPr>
                <a:t>运行环境</a:t>
              </a:r>
            </a:p>
          </p:txBody>
        </p:sp>
      </p:grpSp>
      <p:sp>
        <p:nvSpPr>
          <p:cNvPr id="9" name="下箭头 8"/>
          <p:cNvSpPr/>
          <p:nvPr/>
        </p:nvSpPr>
        <p:spPr>
          <a:xfrm>
            <a:off x="5592216" y="5146749"/>
            <a:ext cx="570258" cy="370324"/>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8170105" y="5117548"/>
            <a:ext cx="570258" cy="370324"/>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10846155" y="5117547"/>
            <a:ext cx="570258" cy="370324"/>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507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Docker</a:t>
            </a:r>
            <a:r>
              <a:rPr lang="zh-CN" altLang="en-US" dirty="0"/>
              <a:t>的优势</a:t>
            </a:r>
          </a:p>
        </p:txBody>
      </p:sp>
      <p:sp>
        <p:nvSpPr>
          <p:cNvPr id="17" name="文本框 16"/>
          <p:cNvSpPr txBox="1"/>
          <p:nvPr/>
        </p:nvSpPr>
        <p:spPr>
          <a:xfrm>
            <a:off x="448628" y="1462808"/>
            <a:ext cx="8370632" cy="2246769"/>
          </a:xfrm>
          <a:prstGeom prst="rect">
            <a:avLst/>
          </a:prstGeom>
          <a:noFill/>
        </p:spPr>
        <p:txBody>
          <a:bodyPr wrap="square" rtlCol="0">
            <a:spAutoFit/>
          </a:bodyPr>
          <a:lstStyle/>
          <a:p>
            <a:r>
              <a:rPr lang="en-US" altLang="zh-CN" sz="3200" dirty="0"/>
              <a:t>3. </a:t>
            </a:r>
            <a:r>
              <a:rPr lang="zh-CN" altLang="en-US" sz="3200" dirty="0"/>
              <a:t>更轻松的维护和扩展</a:t>
            </a:r>
          </a:p>
          <a:p>
            <a:endParaRPr lang="zh-CN" altLang="en-US" dirty="0"/>
          </a:p>
          <a:p>
            <a:r>
              <a:rPr lang="zh-CN" altLang="en-US" dirty="0"/>
              <a:t>Docker使用的分层存数以及镜像的技术，使得应用重复部分的复用更为容易，也使得应用的维护更新更加简单，基于基础镜像进一步扩展镜像也变得非常简单，此外，Docker团队同各个开源项目团队一起维护了一大批高质量的官方镜像，既可以直接在生产环境使用，又可以作为基础进一步定制，大大的降低了应用服务的镜像制作成本。</a:t>
            </a:r>
          </a:p>
        </p:txBody>
      </p:sp>
      <p:pic>
        <p:nvPicPr>
          <p:cNvPr id="2" name="图片 1"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531" y="3597780"/>
            <a:ext cx="6138469" cy="2779140"/>
          </a:xfrm>
          <a:prstGeom prst="rect">
            <a:avLst/>
          </a:prstGeom>
        </p:spPr>
      </p:pic>
    </p:spTree>
    <p:extLst>
      <p:ext uri="{BB962C8B-B14F-4D97-AF65-F5344CB8AC3E}">
        <p14:creationId xmlns:p14="http://schemas.microsoft.com/office/powerpoint/2010/main" val="29701438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744</Words>
  <Application>Microsoft Office PowerPoint</Application>
  <PresentationFormat>宽屏</PresentationFormat>
  <Paragraphs>67</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13</vt:i4>
      </vt:variant>
    </vt:vector>
  </HeadingPairs>
  <TitlesOfParts>
    <vt:vector size="28" baseType="lpstr">
      <vt:lpstr>Microsoft YaHei UI</vt:lpstr>
      <vt:lpstr>等线</vt:lpstr>
      <vt:lpstr>宋体</vt:lpstr>
      <vt:lpstr>微软雅黑</vt:lpstr>
      <vt:lpstr>微软雅黑 Light</vt:lpstr>
      <vt:lpstr>Arial</vt:lpstr>
      <vt:lpstr>Calibri</vt:lpstr>
      <vt:lpstr>Century Gothic</vt:lpstr>
      <vt:lpstr>Impact</vt:lpstr>
      <vt:lpstr>Roboto Light</vt:lpstr>
      <vt:lpstr>Segoe UI</vt:lpstr>
      <vt:lpstr>Segoe UI Light</vt:lpstr>
      <vt:lpstr>Times New Roman</vt:lpstr>
      <vt:lpstr>Office 主题​​</vt:lpstr>
      <vt:lpstr>2_OfficePLUS</vt:lpstr>
      <vt:lpstr>PowerPoint 演示文稿</vt:lpstr>
      <vt:lpstr>什么是Docker</vt:lpstr>
      <vt:lpstr>什么是Docker</vt:lpstr>
      <vt:lpstr>具体来说</vt:lpstr>
      <vt:lpstr>什么是容器(container)</vt:lpstr>
      <vt:lpstr>Docker的优势</vt:lpstr>
      <vt:lpstr>Docker的优势</vt:lpstr>
      <vt:lpstr>Docker的优势</vt:lpstr>
      <vt:lpstr>Docker的优势</vt:lpstr>
      <vt:lpstr>Docker的优势</vt:lpstr>
      <vt:lpstr>Docker的发展前景</vt:lpstr>
      <vt:lpstr>Docker的发展前景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志浩 王</dc:creator>
  <cp:lastModifiedBy>Lenovo</cp:lastModifiedBy>
  <cp:revision>741</cp:revision>
  <dcterms:created xsi:type="dcterms:W3CDTF">2018-12-20T13:10:00Z</dcterms:created>
  <dcterms:modified xsi:type="dcterms:W3CDTF">2021-12-28T01:14:38Z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2019-04-12T02:32:11.3712254Z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33fb340e-0a7b-4f47-a53e-1f796744a0fc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2052-11.1.0.10314</vt:lpwstr>
  </property>
</Properties>
</file>